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0" r:id="rId2"/>
  </p:sldMasterIdLst>
  <p:notesMasterIdLst>
    <p:notesMasterId r:id="rId36"/>
  </p:notesMasterIdLst>
  <p:handoutMasterIdLst>
    <p:handoutMasterId r:id="rId37"/>
  </p:handoutMasterIdLst>
  <p:sldIdLst>
    <p:sldId id="510" r:id="rId3"/>
    <p:sldId id="541" r:id="rId4"/>
    <p:sldId id="1066" r:id="rId5"/>
    <p:sldId id="1070" r:id="rId6"/>
    <p:sldId id="570" r:id="rId7"/>
    <p:sldId id="632" r:id="rId8"/>
    <p:sldId id="620" r:id="rId9"/>
    <p:sldId id="529" r:id="rId10"/>
    <p:sldId id="523" r:id="rId11"/>
    <p:sldId id="995" r:id="rId12"/>
    <p:sldId id="546" r:id="rId13"/>
    <p:sldId id="531" r:id="rId14"/>
    <p:sldId id="545" r:id="rId15"/>
    <p:sldId id="1067" r:id="rId16"/>
    <p:sldId id="1064" r:id="rId17"/>
    <p:sldId id="1077" r:id="rId18"/>
    <p:sldId id="1082" r:id="rId19"/>
    <p:sldId id="1040" r:id="rId20"/>
    <p:sldId id="998" r:id="rId21"/>
    <p:sldId id="1076" r:id="rId22"/>
    <p:sldId id="1003" r:id="rId23"/>
    <p:sldId id="1078" r:id="rId24"/>
    <p:sldId id="1081" r:id="rId25"/>
    <p:sldId id="1056" r:id="rId26"/>
    <p:sldId id="1083" r:id="rId27"/>
    <p:sldId id="651" r:id="rId28"/>
    <p:sldId id="1072" r:id="rId29"/>
    <p:sldId id="1071" r:id="rId30"/>
    <p:sldId id="584" r:id="rId31"/>
    <p:sldId id="625" r:id="rId32"/>
    <p:sldId id="1069" r:id="rId33"/>
    <p:sldId id="629" r:id="rId34"/>
    <p:sldId id="1063" r:id="rId35"/>
  </p:sldIdLst>
  <p:sldSz cx="9144000" cy="6858000" type="screen4x3"/>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47">
          <p15:clr>
            <a:srgbClr val="A4A3A4"/>
          </p15:clr>
        </p15:guide>
        <p15:guide id="2" orient="horz" pos="550">
          <p15:clr>
            <a:srgbClr val="A4A3A4"/>
          </p15:clr>
        </p15:guide>
        <p15:guide id="3" orient="horz" pos="1397">
          <p15:clr>
            <a:srgbClr val="A4A3A4"/>
          </p15:clr>
        </p15:guide>
        <p15:guide id="4" orient="horz" pos="4054">
          <p15:clr>
            <a:srgbClr val="A4A3A4"/>
          </p15:clr>
        </p15:guide>
        <p15:guide id="5" orient="horz" pos="3559">
          <p15:clr>
            <a:srgbClr val="A4A3A4"/>
          </p15:clr>
        </p15:guide>
        <p15:guide id="6" orient="horz" pos="4124">
          <p15:clr>
            <a:srgbClr val="A4A3A4"/>
          </p15:clr>
        </p15:guide>
        <p15:guide id="7" orient="horz" pos="1276">
          <p15:clr>
            <a:srgbClr val="A4A3A4"/>
          </p15:clr>
        </p15:guide>
        <p15:guide id="8" orient="horz" pos="2154">
          <p15:clr>
            <a:srgbClr val="A4A3A4"/>
          </p15:clr>
        </p15:guide>
        <p15:guide id="9" pos="3101">
          <p15:clr>
            <a:srgbClr val="A4A3A4"/>
          </p15:clr>
        </p15:guide>
        <p15:guide id="10" pos="241">
          <p15:clr>
            <a:srgbClr val="A4A3A4"/>
          </p15:clr>
        </p15:guide>
        <p15:guide id="11" pos="405">
          <p15:clr>
            <a:srgbClr val="A4A3A4"/>
          </p15:clr>
        </p15:guide>
        <p15:guide id="12" pos="5759">
          <p15:clr>
            <a:srgbClr val="A4A3A4"/>
          </p15:clr>
        </p15:guide>
        <p15:guide id="13" pos="337">
          <p15:clr>
            <a:srgbClr val="A4A3A4"/>
          </p15:clr>
        </p15:guide>
        <p15:guide id="14" pos="245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randa Mowbray" initials="MM" lastIdx="2" clrIdx="0">
    <p:extLst>
      <p:ext uri="{19B8F6BF-5375-455C-9EA6-DF929625EA0E}">
        <p15:presenceInfo xmlns:p15="http://schemas.microsoft.com/office/powerpoint/2012/main" userId="Miranda Mowbra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00050"/>
    <a:srgbClr val="56378B"/>
    <a:srgbClr val="DDD2ED"/>
    <a:srgbClr val="007FC5"/>
    <a:srgbClr val="48BAFE"/>
    <a:srgbClr val="C1E8FE"/>
    <a:srgbClr val="404040"/>
    <a:srgbClr val="7F807F"/>
    <a:srgbClr val="BFBFBF"/>
    <a:srgbClr val="86868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FC07E8-8CBB-45A1-BCB5-AC6A9066B982}" v="1" dt="2024-11-10T18:38:33.7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2843" autoAdjust="0"/>
  </p:normalViewPr>
  <p:slideViewPr>
    <p:cSldViewPr snapToGrid="0">
      <p:cViewPr varScale="1">
        <p:scale>
          <a:sx n="47" d="100"/>
          <a:sy n="47" d="100"/>
        </p:scale>
        <p:origin x="68" y="52"/>
      </p:cViewPr>
      <p:guideLst>
        <p:guide orient="horz" pos="1947"/>
        <p:guide orient="horz" pos="550"/>
        <p:guide orient="horz" pos="1397"/>
        <p:guide orient="horz" pos="4054"/>
        <p:guide orient="horz" pos="3559"/>
        <p:guide orient="horz" pos="4124"/>
        <p:guide orient="horz" pos="1276"/>
        <p:guide orient="horz" pos="2154"/>
        <p:guide pos="3101"/>
        <p:guide pos="241"/>
        <p:guide pos="405"/>
        <p:guide pos="5759"/>
        <p:guide pos="337"/>
        <p:guide pos="2458"/>
      </p:guideLst>
    </p:cSldViewPr>
  </p:slideViewPr>
  <p:outlineViewPr>
    <p:cViewPr>
      <p:scale>
        <a:sx n="33" d="100"/>
        <a:sy n="33" d="100"/>
      </p:scale>
      <p:origin x="0" y="-12400"/>
    </p:cViewPr>
  </p:outlineViewPr>
  <p:notesTextViewPr>
    <p:cViewPr>
      <p:scale>
        <a:sx n="100" d="100"/>
        <a:sy n="100" d="100"/>
      </p:scale>
      <p:origin x="0" y="0"/>
    </p:cViewPr>
  </p:notesTextViewPr>
  <p:sorterViewPr>
    <p:cViewPr varScale="1">
      <p:scale>
        <a:sx n="1" d="1"/>
        <a:sy n="1" d="1"/>
      </p:scale>
      <p:origin x="0" y="-7108"/>
    </p:cViewPr>
  </p:sorterViewPr>
  <p:notesViewPr>
    <p:cSldViewPr snapToGrid="0">
      <p:cViewPr varScale="1">
        <p:scale>
          <a:sx n="43" d="100"/>
          <a:sy n="43" d="100"/>
        </p:scale>
        <p:origin x="170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randa Mowbray" userId="3f3d9c4fb96d3fa8" providerId="LiveId" clId="{7AFE2B52-694E-4EB2-AD0B-B8428442F84D}"/>
    <pc:docChg chg="modSld">
      <pc:chgData name="Miranda Mowbray" userId="3f3d9c4fb96d3fa8" providerId="LiveId" clId="{7AFE2B52-694E-4EB2-AD0B-B8428442F84D}" dt="2023-11-11T17:28:55.912" v="9" actId="20577"/>
      <pc:docMkLst>
        <pc:docMk/>
      </pc:docMkLst>
      <pc:sldChg chg="modSp mod">
        <pc:chgData name="Miranda Mowbray" userId="3f3d9c4fb96d3fa8" providerId="LiveId" clId="{7AFE2B52-694E-4EB2-AD0B-B8428442F84D}" dt="2023-11-11T17:28:55.912" v="9" actId="20577"/>
        <pc:sldMkLst>
          <pc:docMk/>
          <pc:sldMk cId="1878964603" sldId="651"/>
        </pc:sldMkLst>
        <pc:spChg chg="mod">
          <ac:chgData name="Miranda Mowbray" userId="3f3d9c4fb96d3fa8" providerId="LiveId" clId="{7AFE2B52-694E-4EB2-AD0B-B8428442F84D}" dt="2023-11-11T17:28:55.912" v="9" actId="20577"/>
          <ac:spMkLst>
            <pc:docMk/>
            <pc:sldMk cId="1878964603" sldId="651"/>
            <ac:spMk id="4" creationId="{F9DA5A82-8FC4-41E0-AE3C-A721A68D7896}"/>
          </ac:spMkLst>
        </pc:spChg>
      </pc:sldChg>
    </pc:docChg>
  </pc:docChgLst>
  <pc:docChgLst>
    <pc:chgData name="Miranda Mowbray" userId="3f3d9c4fb96d3fa8" providerId="LiveId" clId="{B44757AB-827C-4675-BF87-3FA4E8F12CEF}"/>
    <pc:docChg chg="modSld">
      <pc:chgData name="Miranda Mowbray" userId="3f3d9c4fb96d3fa8" providerId="LiveId" clId="{B44757AB-827C-4675-BF87-3FA4E8F12CEF}" dt="2024-02-23T01:26:13.200" v="63" actId="113"/>
      <pc:docMkLst>
        <pc:docMk/>
      </pc:docMkLst>
      <pc:sldChg chg="modSp mod">
        <pc:chgData name="Miranda Mowbray" userId="3f3d9c4fb96d3fa8" providerId="LiveId" clId="{B44757AB-827C-4675-BF87-3FA4E8F12CEF}" dt="2024-02-23T01:26:13.200" v="63" actId="113"/>
        <pc:sldMkLst>
          <pc:docMk/>
          <pc:sldMk cId="729665417" sldId="1049"/>
        </pc:sldMkLst>
        <pc:spChg chg="mod">
          <ac:chgData name="Miranda Mowbray" userId="3f3d9c4fb96d3fa8" providerId="LiveId" clId="{B44757AB-827C-4675-BF87-3FA4E8F12CEF}" dt="2024-02-23T01:26:13.200" v="63" actId="113"/>
          <ac:spMkLst>
            <pc:docMk/>
            <pc:sldMk cId="729665417" sldId="1049"/>
            <ac:spMk id="2" creationId="{00000000-0000-0000-0000-000000000000}"/>
          </ac:spMkLst>
        </pc:spChg>
      </pc:sldChg>
    </pc:docChg>
  </pc:docChgLst>
  <pc:docChgLst>
    <pc:chgData name="Miranda Mowbray" userId="3f3d9c4fb96d3fa8" providerId="LiveId" clId="{2BFC07E8-8CBB-45A1-BCB5-AC6A9066B982}"/>
    <pc:docChg chg="custSel delSld modSld sldOrd">
      <pc:chgData name="Miranda Mowbray" userId="3f3d9c4fb96d3fa8" providerId="LiveId" clId="{2BFC07E8-8CBB-45A1-BCB5-AC6A9066B982}" dt="2024-11-18T21:15:09.308" v="16034" actId="20577"/>
      <pc:docMkLst>
        <pc:docMk/>
      </pc:docMkLst>
      <pc:sldChg chg="modNotesTx">
        <pc:chgData name="Miranda Mowbray" userId="3f3d9c4fb96d3fa8" providerId="LiveId" clId="{2BFC07E8-8CBB-45A1-BCB5-AC6A9066B982}" dt="2024-11-18T17:18:53.152" v="4391" actId="20577"/>
        <pc:sldMkLst>
          <pc:docMk/>
          <pc:sldMk cId="3318988905" sldId="531"/>
        </pc:sldMkLst>
      </pc:sldChg>
      <pc:sldChg chg="del">
        <pc:chgData name="Miranda Mowbray" userId="3f3d9c4fb96d3fa8" providerId="LiveId" clId="{2BFC07E8-8CBB-45A1-BCB5-AC6A9066B982}" dt="2024-11-10T18:33:31.693" v="3" actId="47"/>
        <pc:sldMkLst>
          <pc:docMk/>
          <pc:sldMk cId="624552709" sldId="532"/>
        </pc:sldMkLst>
      </pc:sldChg>
      <pc:sldChg chg="del">
        <pc:chgData name="Miranda Mowbray" userId="3f3d9c4fb96d3fa8" providerId="LiveId" clId="{2BFC07E8-8CBB-45A1-BCB5-AC6A9066B982}" dt="2024-11-10T18:33:33.971" v="6" actId="47"/>
        <pc:sldMkLst>
          <pc:docMk/>
          <pc:sldMk cId="2276068964" sldId="533"/>
        </pc:sldMkLst>
      </pc:sldChg>
      <pc:sldChg chg="modNotesTx">
        <pc:chgData name="Miranda Mowbray" userId="3f3d9c4fb96d3fa8" providerId="LiveId" clId="{2BFC07E8-8CBB-45A1-BCB5-AC6A9066B982}" dt="2024-11-18T16:39:14.058" v="431" actId="20577"/>
        <pc:sldMkLst>
          <pc:docMk/>
          <pc:sldMk cId="3091901389" sldId="541"/>
        </pc:sldMkLst>
      </pc:sldChg>
      <pc:sldChg chg="modNotesTx">
        <pc:chgData name="Miranda Mowbray" userId="3f3d9c4fb96d3fa8" providerId="LiveId" clId="{2BFC07E8-8CBB-45A1-BCB5-AC6A9066B982}" dt="2024-11-18T17:17:54.527" v="4291" actId="20577"/>
        <pc:sldMkLst>
          <pc:docMk/>
          <pc:sldMk cId="2029100901" sldId="546"/>
        </pc:sldMkLst>
      </pc:sldChg>
      <pc:sldChg chg="modNotesTx">
        <pc:chgData name="Miranda Mowbray" userId="3f3d9c4fb96d3fa8" providerId="LiveId" clId="{2BFC07E8-8CBB-45A1-BCB5-AC6A9066B982}" dt="2024-11-18T16:46:11.630" v="1601" actId="20577"/>
        <pc:sldMkLst>
          <pc:docMk/>
          <pc:sldMk cId="1672186963" sldId="570"/>
        </pc:sldMkLst>
      </pc:sldChg>
      <pc:sldChg chg="modSp mod">
        <pc:chgData name="Miranda Mowbray" userId="3f3d9c4fb96d3fa8" providerId="LiveId" clId="{2BFC07E8-8CBB-45A1-BCB5-AC6A9066B982}" dt="2024-11-18T16:36:12.912" v="355" actId="20577"/>
        <pc:sldMkLst>
          <pc:docMk/>
          <pc:sldMk cId="3616812831" sldId="584"/>
        </pc:sldMkLst>
        <pc:spChg chg="mod">
          <ac:chgData name="Miranda Mowbray" userId="3f3d9c4fb96d3fa8" providerId="LiveId" clId="{2BFC07E8-8CBB-45A1-BCB5-AC6A9066B982}" dt="2024-11-18T16:36:12.912" v="355" actId="20577"/>
          <ac:spMkLst>
            <pc:docMk/>
            <pc:sldMk cId="3616812831" sldId="584"/>
            <ac:spMk id="2" creationId="{00000000-0000-0000-0000-000000000000}"/>
          </ac:spMkLst>
        </pc:spChg>
      </pc:sldChg>
      <pc:sldChg chg="del">
        <pc:chgData name="Miranda Mowbray" userId="3f3d9c4fb96d3fa8" providerId="LiveId" clId="{2BFC07E8-8CBB-45A1-BCB5-AC6A9066B982}" dt="2024-11-10T18:34:30.012" v="42" actId="47"/>
        <pc:sldMkLst>
          <pc:docMk/>
          <pc:sldMk cId="1154309908" sldId="585"/>
        </pc:sldMkLst>
      </pc:sldChg>
      <pc:sldChg chg="del">
        <pc:chgData name="Miranda Mowbray" userId="3f3d9c4fb96d3fa8" providerId="LiveId" clId="{2BFC07E8-8CBB-45A1-BCB5-AC6A9066B982}" dt="2024-11-10T18:33:34.699" v="7" actId="47"/>
        <pc:sldMkLst>
          <pc:docMk/>
          <pc:sldMk cId="589959038" sldId="590"/>
        </pc:sldMkLst>
      </pc:sldChg>
      <pc:sldChg chg="modNotesTx">
        <pc:chgData name="Miranda Mowbray" userId="3f3d9c4fb96d3fa8" providerId="LiveId" clId="{2BFC07E8-8CBB-45A1-BCB5-AC6A9066B982}" dt="2024-11-18T17:01:07.754" v="3471" actId="20577"/>
        <pc:sldMkLst>
          <pc:docMk/>
          <pc:sldMk cId="3799353368" sldId="620"/>
        </pc:sldMkLst>
      </pc:sldChg>
      <pc:sldChg chg="modSp mod">
        <pc:chgData name="Miranda Mowbray" userId="3f3d9c4fb96d3fa8" providerId="LiveId" clId="{2BFC07E8-8CBB-45A1-BCB5-AC6A9066B982}" dt="2024-11-18T16:37:12.110" v="382" actId="20577"/>
        <pc:sldMkLst>
          <pc:docMk/>
          <pc:sldMk cId="385861554" sldId="625"/>
        </pc:sldMkLst>
        <pc:spChg chg="mod">
          <ac:chgData name="Miranda Mowbray" userId="3f3d9c4fb96d3fa8" providerId="LiveId" clId="{2BFC07E8-8CBB-45A1-BCB5-AC6A9066B982}" dt="2024-11-18T16:37:12.110" v="382" actId="20577"/>
          <ac:spMkLst>
            <pc:docMk/>
            <pc:sldMk cId="385861554" sldId="625"/>
            <ac:spMk id="2" creationId="{00000000-0000-0000-0000-000000000000}"/>
          </ac:spMkLst>
        </pc:spChg>
      </pc:sldChg>
      <pc:sldChg chg="modSp mod">
        <pc:chgData name="Miranda Mowbray" userId="3f3d9c4fb96d3fa8" providerId="LiveId" clId="{2BFC07E8-8CBB-45A1-BCB5-AC6A9066B982}" dt="2024-11-18T16:38:09.050" v="414" actId="20577"/>
        <pc:sldMkLst>
          <pc:docMk/>
          <pc:sldMk cId="613018416" sldId="629"/>
        </pc:sldMkLst>
        <pc:spChg chg="mod">
          <ac:chgData name="Miranda Mowbray" userId="3f3d9c4fb96d3fa8" providerId="LiveId" clId="{2BFC07E8-8CBB-45A1-BCB5-AC6A9066B982}" dt="2024-11-18T16:38:09.050" v="414" actId="20577"/>
          <ac:spMkLst>
            <pc:docMk/>
            <pc:sldMk cId="613018416" sldId="629"/>
            <ac:spMk id="2" creationId="{00000000-0000-0000-0000-000000000000}"/>
          </ac:spMkLst>
        </pc:spChg>
        <pc:spChg chg="mod">
          <ac:chgData name="Miranda Mowbray" userId="3f3d9c4fb96d3fa8" providerId="LiveId" clId="{2BFC07E8-8CBB-45A1-BCB5-AC6A9066B982}" dt="2024-11-10T18:35:45.014" v="48" actId="20577"/>
          <ac:spMkLst>
            <pc:docMk/>
            <pc:sldMk cId="613018416" sldId="629"/>
            <ac:spMk id="3" creationId="{15C7A494-1D2A-C711-778D-017B8CB1123F}"/>
          </ac:spMkLst>
        </pc:spChg>
      </pc:sldChg>
      <pc:sldChg chg="del">
        <pc:chgData name="Miranda Mowbray" userId="3f3d9c4fb96d3fa8" providerId="LiveId" clId="{2BFC07E8-8CBB-45A1-BCB5-AC6A9066B982}" dt="2024-11-10T18:33:33.236" v="5" actId="47"/>
        <pc:sldMkLst>
          <pc:docMk/>
          <pc:sldMk cId="345762835" sldId="631"/>
        </pc:sldMkLst>
      </pc:sldChg>
      <pc:sldChg chg="modNotesTx">
        <pc:chgData name="Miranda Mowbray" userId="3f3d9c4fb96d3fa8" providerId="LiveId" clId="{2BFC07E8-8CBB-45A1-BCB5-AC6A9066B982}" dt="2024-11-18T16:53:57.333" v="2445" actId="20577"/>
        <pc:sldMkLst>
          <pc:docMk/>
          <pc:sldMk cId="1221581745" sldId="632"/>
        </pc:sldMkLst>
      </pc:sldChg>
      <pc:sldChg chg="del">
        <pc:chgData name="Miranda Mowbray" userId="3f3d9c4fb96d3fa8" providerId="LiveId" clId="{2BFC07E8-8CBB-45A1-BCB5-AC6A9066B982}" dt="2024-11-10T18:33:54.331" v="20" actId="47"/>
        <pc:sldMkLst>
          <pc:docMk/>
          <pc:sldMk cId="3460149361" sldId="638"/>
        </pc:sldMkLst>
      </pc:sldChg>
      <pc:sldChg chg="modNotesTx">
        <pc:chgData name="Miranda Mowbray" userId="3f3d9c4fb96d3fa8" providerId="LiveId" clId="{2BFC07E8-8CBB-45A1-BCB5-AC6A9066B982}" dt="2024-11-18T19:31:44.587" v="11628" actId="20577"/>
        <pc:sldMkLst>
          <pc:docMk/>
          <pc:sldMk cId="1878964603" sldId="651"/>
        </pc:sldMkLst>
      </pc:sldChg>
      <pc:sldChg chg="del">
        <pc:chgData name="Miranda Mowbray" userId="3f3d9c4fb96d3fa8" providerId="LiveId" clId="{2BFC07E8-8CBB-45A1-BCB5-AC6A9066B982}" dt="2024-11-10T18:34:05.487" v="32" actId="47"/>
        <pc:sldMkLst>
          <pc:docMk/>
          <pc:sldMk cId="2382237100" sldId="836"/>
        </pc:sldMkLst>
      </pc:sldChg>
      <pc:sldChg chg="del">
        <pc:chgData name="Miranda Mowbray" userId="3f3d9c4fb96d3fa8" providerId="LiveId" clId="{2BFC07E8-8CBB-45A1-BCB5-AC6A9066B982}" dt="2024-11-10T18:34:01.898" v="28" actId="47"/>
        <pc:sldMkLst>
          <pc:docMk/>
          <pc:sldMk cId="2568077305" sldId="837"/>
        </pc:sldMkLst>
      </pc:sldChg>
      <pc:sldChg chg="del">
        <pc:chgData name="Miranda Mowbray" userId="3f3d9c4fb96d3fa8" providerId="LiveId" clId="{2BFC07E8-8CBB-45A1-BCB5-AC6A9066B982}" dt="2024-11-10T18:34:04.643" v="31" actId="47"/>
        <pc:sldMkLst>
          <pc:docMk/>
          <pc:sldMk cId="3431784865" sldId="838"/>
        </pc:sldMkLst>
      </pc:sldChg>
      <pc:sldChg chg="del">
        <pc:chgData name="Miranda Mowbray" userId="3f3d9c4fb96d3fa8" providerId="LiveId" clId="{2BFC07E8-8CBB-45A1-BCB5-AC6A9066B982}" dt="2024-11-10T18:33:58.328" v="24" actId="47"/>
        <pc:sldMkLst>
          <pc:docMk/>
          <pc:sldMk cId="540529872" sldId="841"/>
        </pc:sldMkLst>
      </pc:sldChg>
      <pc:sldChg chg="del">
        <pc:chgData name="Miranda Mowbray" userId="3f3d9c4fb96d3fa8" providerId="LiveId" clId="{2BFC07E8-8CBB-45A1-BCB5-AC6A9066B982}" dt="2024-11-10T18:33:44.055" v="15" actId="47"/>
        <pc:sldMkLst>
          <pc:docMk/>
          <pc:sldMk cId="3686342308" sldId="842"/>
        </pc:sldMkLst>
      </pc:sldChg>
      <pc:sldChg chg="del">
        <pc:chgData name="Miranda Mowbray" userId="3f3d9c4fb96d3fa8" providerId="LiveId" clId="{2BFC07E8-8CBB-45A1-BCB5-AC6A9066B982}" dt="2024-11-10T18:33:55.580" v="21" actId="47"/>
        <pc:sldMkLst>
          <pc:docMk/>
          <pc:sldMk cId="1193744102" sldId="845"/>
        </pc:sldMkLst>
      </pc:sldChg>
      <pc:sldChg chg="del">
        <pc:chgData name="Miranda Mowbray" userId="3f3d9c4fb96d3fa8" providerId="LiveId" clId="{2BFC07E8-8CBB-45A1-BCB5-AC6A9066B982}" dt="2024-11-10T18:33:56.604" v="22" actId="47"/>
        <pc:sldMkLst>
          <pc:docMk/>
          <pc:sldMk cId="1696881569" sldId="861"/>
        </pc:sldMkLst>
      </pc:sldChg>
      <pc:sldChg chg="del">
        <pc:chgData name="Miranda Mowbray" userId="3f3d9c4fb96d3fa8" providerId="LiveId" clId="{2BFC07E8-8CBB-45A1-BCB5-AC6A9066B982}" dt="2024-11-10T18:33:57.487" v="23" actId="47"/>
        <pc:sldMkLst>
          <pc:docMk/>
          <pc:sldMk cId="765222941" sldId="867"/>
        </pc:sldMkLst>
      </pc:sldChg>
      <pc:sldChg chg="del">
        <pc:chgData name="Miranda Mowbray" userId="3f3d9c4fb96d3fa8" providerId="LiveId" clId="{2BFC07E8-8CBB-45A1-BCB5-AC6A9066B982}" dt="2024-11-10T18:34:06.303" v="33" actId="47"/>
        <pc:sldMkLst>
          <pc:docMk/>
          <pc:sldMk cId="2875543426" sldId="868"/>
        </pc:sldMkLst>
      </pc:sldChg>
      <pc:sldChg chg="del">
        <pc:chgData name="Miranda Mowbray" userId="3f3d9c4fb96d3fa8" providerId="LiveId" clId="{2BFC07E8-8CBB-45A1-BCB5-AC6A9066B982}" dt="2024-11-10T18:33:59.213" v="25" actId="47"/>
        <pc:sldMkLst>
          <pc:docMk/>
          <pc:sldMk cId="3549051432" sldId="889"/>
        </pc:sldMkLst>
      </pc:sldChg>
      <pc:sldChg chg="del">
        <pc:chgData name="Miranda Mowbray" userId="3f3d9c4fb96d3fa8" providerId="LiveId" clId="{2BFC07E8-8CBB-45A1-BCB5-AC6A9066B982}" dt="2024-11-10T18:33:42.003" v="14" actId="47"/>
        <pc:sldMkLst>
          <pc:docMk/>
          <pc:sldMk cId="181392282" sldId="955"/>
        </pc:sldMkLst>
      </pc:sldChg>
      <pc:sldChg chg="del">
        <pc:chgData name="Miranda Mowbray" userId="3f3d9c4fb96d3fa8" providerId="LiveId" clId="{2BFC07E8-8CBB-45A1-BCB5-AC6A9066B982}" dt="2024-11-10T18:34:03.620" v="30" actId="47"/>
        <pc:sldMkLst>
          <pc:docMk/>
          <pc:sldMk cId="348562469" sldId="963"/>
        </pc:sldMkLst>
      </pc:sldChg>
      <pc:sldChg chg="del">
        <pc:chgData name="Miranda Mowbray" userId="3f3d9c4fb96d3fa8" providerId="LiveId" clId="{2BFC07E8-8CBB-45A1-BCB5-AC6A9066B982}" dt="2024-11-10T18:34:00.409" v="26" actId="47"/>
        <pc:sldMkLst>
          <pc:docMk/>
          <pc:sldMk cId="948146627" sldId="988"/>
        </pc:sldMkLst>
      </pc:sldChg>
      <pc:sldChg chg="del">
        <pc:chgData name="Miranda Mowbray" userId="3f3d9c4fb96d3fa8" providerId="LiveId" clId="{2BFC07E8-8CBB-45A1-BCB5-AC6A9066B982}" dt="2024-11-10T18:34:02.752" v="29" actId="47"/>
        <pc:sldMkLst>
          <pc:docMk/>
          <pc:sldMk cId="4135378369" sldId="990"/>
        </pc:sldMkLst>
      </pc:sldChg>
      <pc:sldChg chg="del">
        <pc:chgData name="Miranda Mowbray" userId="3f3d9c4fb96d3fa8" providerId="LiveId" clId="{2BFC07E8-8CBB-45A1-BCB5-AC6A9066B982}" dt="2024-11-10T18:33:40.457" v="13" actId="47"/>
        <pc:sldMkLst>
          <pc:docMk/>
          <pc:sldMk cId="278094640" sldId="991"/>
        </pc:sldMkLst>
      </pc:sldChg>
      <pc:sldChg chg="modNotesTx">
        <pc:chgData name="Miranda Mowbray" userId="3f3d9c4fb96d3fa8" providerId="LiveId" clId="{2BFC07E8-8CBB-45A1-BCB5-AC6A9066B982}" dt="2024-11-18T17:01:36.189" v="3501" actId="20577"/>
        <pc:sldMkLst>
          <pc:docMk/>
          <pc:sldMk cId="2566372142" sldId="995"/>
        </pc:sldMkLst>
      </pc:sldChg>
      <pc:sldChg chg="del">
        <pc:chgData name="Miranda Mowbray" userId="3f3d9c4fb96d3fa8" providerId="LiveId" clId="{2BFC07E8-8CBB-45A1-BCB5-AC6A9066B982}" dt="2024-11-10T18:33:53.082" v="19" actId="47"/>
        <pc:sldMkLst>
          <pc:docMk/>
          <pc:sldMk cId="2884198055" sldId="996"/>
        </pc:sldMkLst>
      </pc:sldChg>
      <pc:sldChg chg="modNotesTx">
        <pc:chgData name="Miranda Mowbray" userId="3f3d9c4fb96d3fa8" providerId="LiveId" clId="{2BFC07E8-8CBB-45A1-BCB5-AC6A9066B982}" dt="2024-11-18T21:12:56.922" v="15862" actId="20577"/>
        <pc:sldMkLst>
          <pc:docMk/>
          <pc:sldMk cId="522479230" sldId="998"/>
        </pc:sldMkLst>
      </pc:sldChg>
      <pc:sldChg chg="del">
        <pc:chgData name="Miranda Mowbray" userId="3f3d9c4fb96d3fa8" providerId="LiveId" clId="{2BFC07E8-8CBB-45A1-BCB5-AC6A9066B982}" dt="2024-11-10T18:33:27.864" v="0" actId="47"/>
        <pc:sldMkLst>
          <pc:docMk/>
          <pc:sldMk cId="3557807309" sldId="1001"/>
        </pc:sldMkLst>
      </pc:sldChg>
      <pc:sldChg chg="del">
        <pc:chgData name="Miranda Mowbray" userId="3f3d9c4fb96d3fa8" providerId="LiveId" clId="{2BFC07E8-8CBB-45A1-BCB5-AC6A9066B982}" dt="2024-11-10T18:33:32.433" v="4" actId="47"/>
        <pc:sldMkLst>
          <pc:docMk/>
          <pc:sldMk cId="3567564331" sldId="1002"/>
        </pc:sldMkLst>
      </pc:sldChg>
      <pc:sldChg chg="modNotesTx">
        <pc:chgData name="Miranda Mowbray" userId="3f3d9c4fb96d3fa8" providerId="LiveId" clId="{2BFC07E8-8CBB-45A1-BCB5-AC6A9066B982}" dt="2024-11-18T21:15:09.308" v="16034" actId="20577"/>
        <pc:sldMkLst>
          <pc:docMk/>
          <pc:sldMk cId="4232619915" sldId="1003"/>
        </pc:sldMkLst>
      </pc:sldChg>
      <pc:sldChg chg="del">
        <pc:chgData name="Miranda Mowbray" userId="3f3d9c4fb96d3fa8" providerId="LiveId" clId="{2BFC07E8-8CBB-45A1-BCB5-AC6A9066B982}" dt="2024-11-10T18:33:45.724" v="16" actId="47"/>
        <pc:sldMkLst>
          <pc:docMk/>
          <pc:sldMk cId="3872750484" sldId="1019"/>
        </pc:sldMkLst>
      </pc:sldChg>
      <pc:sldChg chg="del">
        <pc:chgData name="Miranda Mowbray" userId="3f3d9c4fb96d3fa8" providerId="LiveId" clId="{2BFC07E8-8CBB-45A1-BCB5-AC6A9066B982}" dt="2024-11-10T18:33:51.009" v="18" actId="47"/>
        <pc:sldMkLst>
          <pc:docMk/>
          <pc:sldMk cId="807292577" sldId="1021"/>
        </pc:sldMkLst>
      </pc:sldChg>
      <pc:sldChg chg="del">
        <pc:chgData name="Miranda Mowbray" userId="3f3d9c4fb96d3fa8" providerId="LiveId" clId="{2BFC07E8-8CBB-45A1-BCB5-AC6A9066B982}" dt="2024-11-10T18:33:47.703" v="17" actId="47"/>
        <pc:sldMkLst>
          <pc:docMk/>
          <pc:sldMk cId="611858183" sldId="1024"/>
        </pc:sldMkLst>
      </pc:sldChg>
      <pc:sldChg chg="del">
        <pc:chgData name="Miranda Mowbray" userId="3f3d9c4fb96d3fa8" providerId="LiveId" clId="{2BFC07E8-8CBB-45A1-BCB5-AC6A9066B982}" dt="2024-11-10T18:34:01.171" v="27" actId="47"/>
        <pc:sldMkLst>
          <pc:docMk/>
          <pc:sldMk cId="2444415437" sldId="1031"/>
        </pc:sldMkLst>
      </pc:sldChg>
      <pc:sldChg chg="del">
        <pc:chgData name="Miranda Mowbray" userId="3f3d9c4fb96d3fa8" providerId="LiveId" clId="{2BFC07E8-8CBB-45A1-BCB5-AC6A9066B982}" dt="2024-11-10T18:33:39.485" v="12" actId="47"/>
        <pc:sldMkLst>
          <pc:docMk/>
          <pc:sldMk cId="2236016020" sldId="1032"/>
        </pc:sldMkLst>
      </pc:sldChg>
      <pc:sldChg chg="del">
        <pc:chgData name="Miranda Mowbray" userId="3f3d9c4fb96d3fa8" providerId="LiveId" clId="{2BFC07E8-8CBB-45A1-BCB5-AC6A9066B982}" dt="2024-11-10T18:34:16.005" v="38" actId="47"/>
        <pc:sldMkLst>
          <pc:docMk/>
          <pc:sldMk cId="728075772" sldId="1035"/>
        </pc:sldMkLst>
      </pc:sldChg>
      <pc:sldChg chg="del">
        <pc:chgData name="Miranda Mowbray" userId="3f3d9c4fb96d3fa8" providerId="LiveId" clId="{2BFC07E8-8CBB-45A1-BCB5-AC6A9066B982}" dt="2024-11-10T18:34:14.561" v="37" actId="47"/>
        <pc:sldMkLst>
          <pc:docMk/>
          <pc:sldMk cId="2167751977" sldId="1036"/>
        </pc:sldMkLst>
      </pc:sldChg>
      <pc:sldChg chg="del">
        <pc:chgData name="Miranda Mowbray" userId="3f3d9c4fb96d3fa8" providerId="LiveId" clId="{2BFC07E8-8CBB-45A1-BCB5-AC6A9066B982}" dt="2024-11-10T18:34:17.916" v="39" actId="47"/>
        <pc:sldMkLst>
          <pc:docMk/>
          <pc:sldMk cId="1453112767" sldId="1037"/>
        </pc:sldMkLst>
      </pc:sldChg>
      <pc:sldChg chg="del">
        <pc:chgData name="Miranda Mowbray" userId="3f3d9c4fb96d3fa8" providerId="LiveId" clId="{2BFC07E8-8CBB-45A1-BCB5-AC6A9066B982}" dt="2024-11-10T18:33:38.334" v="11" actId="47"/>
        <pc:sldMkLst>
          <pc:docMk/>
          <pc:sldMk cId="2749895325" sldId="1038"/>
        </pc:sldMkLst>
      </pc:sldChg>
      <pc:sldChg chg="del">
        <pc:chgData name="Miranda Mowbray" userId="3f3d9c4fb96d3fa8" providerId="LiveId" clId="{2BFC07E8-8CBB-45A1-BCB5-AC6A9066B982}" dt="2024-11-10T18:33:36.983" v="10" actId="47"/>
        <pc:sldMkLst>
          <pc:docMk/>
          <pc:sldMk cId="682830974" sldId="1039"/>
        </pc:sldMkLst>
      </pc:sldChg>
      <pc:sldChg chg="modSp mod modNotesTx">
        <pc:chgData name="Miranda Mowbray" userId="3f3d9c4fb96d3fa8" providerId="LiveId" clId="{2BFC07E8-8CBB-45A1-BCB5-AC6A9066B982}" dt="2024-11-18T21:04:11.158" v="14626" actId="20577"/>
        <pc:sldMkLst>
          <pc:docMk/>
          <pc:sldMk cId="3579527564" sldId="1040"/>
        </pc:sldMkLst>
        <pc:spChg chg="mod">
          <ac:chgData name="Miranda Mowbray" userId="3f3d9c4fb96d3fa8" providerId="LiveId" clId="{2BFC07E8-8CBB-45A1-BCB5-AC6A9066B982}" dt="2024-11-18T21:04:11.158" v="14626" actId="20577"/>
          <ac:spMkLst>
            <pc:docMk/>
            <pc:sldMk cId="3579527564" sldId="1040"/>
            <ac:spMk id="6" creationId="{BF48C3E7-19B0-3401-CFA0-E0F42342DC80}"/>
          </ac:spMkLst>
        </pc:spChg>
      </pc:sldChg>
      <pc:sldChg chg="del">
        <pc:chgData name="Miranda Mowbray" userId="3f3d9c4fb96d3fa8" providerId="LiveId" clId="{2BFC07E8-8CBB-45A1-BCB5-AC6A9066B982}" dt="2024-11-10T18:34:28.407" v="41" actId="47"/>
        <pc:sldMkLst>
          <pc:docMk/>
          <pc:sldMk cId="624877507" sldId="1041"/>
        </pc:sldMkLst>
      </pc:sldChg>
      <pc:sldChg chg="del">
        <pc:chgData name="Miranda Mowbray" userId="3f3d9c4fb96d3fa8" providerId="LiveId" clId="{2BFC07E8-8CBB-45A1-BCB5-AC6A9066B982}" dt="2024-11-10T18:34:10.950" v="35" actId="47"/>
        <pc:sldMkLst>
          <pc:docMk/>
          <pc:sldMk cId="729665417" sldId="1049"/>
        </pc:sldMkLst>
      </pc:sldChg>
      <pc:sldChg chg="del">
        <pc:chgData name="Miranda Mowbray" userId="3f3d9c4fb96d3fa8" providerId="LiveId" clId="{2BFC07E8-8CBB-45A1-BCB5-AC6A9066B982}" dt="2024-11-18T16:38:43.588" v="415" actId="47"/>
        <pc:sldMkLst>
          <pc:docMk/>
          <pc:sldMk cId="1699151058" sldId="1052"/>
        </pc:sldMkLst>
      </pc:sldChg>
      <pc:sldChg chg="del">
        <pc:chgData name="Miranda Mowbray" userId="3f3d9c4fb96d3fa8" providerId="LiveId" clId="{2BFC07E8-8CBB-45A1-BCB5-AC6A9066B982}" dt="2024-11-10T18:35:11.028" v="44" actId="47"/>
        <pc:sldMkLst>
          <pc:docMk/>
          <pc:sldMk cId="3480805832" sldId="1053"/>
        </pc:sldMkLst>
      </pc:sldChg>
      <pc:sldChg chg="del">
        <pc:chgData name="Miranda Mowbray" userId="3f3d9c4fb96d3fa8" providerId="LiveId" clId="{2BFC07E8-8CBB-45A1-BCB5-AC6A9066B982}" dt="2024-11-10T18:33:30.839" v="2" actId="47"/>
        <pc:sldMkLst>
          <pc:docMk/>
          <pc:sldMk cId="3382437089" sldId="1055"/>
        </pc:sldMkLst>
      </pc:sldChg>
      <pc:sldChg chg="del">
        <pc:chgData name="Miranda Mowbray" userId="3f3d9c4fb96d3fa8" providerId="LiveId" clId="{2BFC07E8-8CBB-45A1-BCB5-AC6A9066B982}" dt="2024-11-10T18:34:12.921" v="36" actId="47"/>
        <pc:sldMkLst>
          <pc:docMk/>
          <pc:sldMk cId="1056327403" sldId="1060"/>
        </pc:sldMkLst>
      </pc:sldChg>
      <pc:sldChg chg="modSp mod ord">
        <pc:chgData name="Miranda Mowbray" userId="3f3d9c4fb96d3fa8" providerId="LiveId" clId="{2BFC07E8-8CBB-45A1-BCB5-AC6A9066B982}" dt="2024-11-10T18:36:31.067" v="131" actId="20577"/>
        <pc:sldMkLst>
          <pc:docMk/>
          <pc:sldMk cId="3132415826" sldId="1063"/>
        </pc:sldMkLst>
        <pc:spChg chg="mod">
          <ac:chgData name="Miranda Mowbray" userId="3f3d9c4fb96d3fa8" providerId="LiveId" clId="{2BFC07E8-8CBB-45A1-BCB5-AC6A9066B982}" dt="2024-11-10T18:36:31.067" v="131" actId="20577"/>
          <ac:spMkLst>
            <pc:docMk/>
            <pc:sldMk cId="3132415826" sldId="1063"/>
            <ac:spMk id="2" creationId="{00000000-0000-0000-0000-000000000000}"/>
          </ac:spMkLst>
        </pc:spChg>
        <pc:spChg chg="mod">
          <ac:chgData name="Miranda Mowbray" userId="3f3d9c4fb96d3fa8" providerId="LiveId" clId="{2BFC07E8-8CBB-45A1-BCB5-AC6A9066B982}" dt="2024-11-10T18:35:38.590" v="47" actId="20577"/>
          <ac:spMkLst>
            <pc:docMk/>
            <pc:sldMk cId="3132415826" sldId="1063"/>
            <ac:spMk id="3" creationId="{15C7A494-1D2A-C711-778D-017B8CB1123F}"/>
          </ac:spMkLst>
        </pc:spChg>
      </pc:sldChg>
      <pc:sldChg chg="modNotesTx">
        <pc:chgData name="Miranda Mowbray" userId="3f3d9c4fb96d3fa8" providerId="LiveId" clId="{2BFC07E8-8CBB-45A1-BCB5-AC6A9066B982}" dt="2024-11-18T17:19:22.636" v="4392" actId="20577"/>
        <pc:sldMkLst>
          <pc:docMk/>
          <pc:sldMk cId="2777671446" sldId="1064"/>
        </pc:sldMkLst>
      </pc:sldChg>
      <pc:sldChg chg="del">
        <pc:chgData name="Miranda Mowbray" userId="3f3d9c4fb96d3fa8" providerId="LiveId" clId="{2BFC07E8-8CBB-45A1-BCB5-AC6A9066B982}" dt="2024-11-10T18:33:30.067" v="1" actId="47"/>
        <pc:sldMkLst>
          <pc:docMk/>
          <pc:sldMk cId="2798330025" sldId="1065"/>
        </pc:sldMkLst>
      </pc:sldChg>
      <pc:sldChg chg="del">
        <pc:chgData name="Miranda Mowbray" userId="3f3d9c4fb96d3fa8" providerId="LiveId" clId="{2BFC07E8-8CBB-45A1-BCB5-AC6A9066B982}" dt="2024-11-10T18:33:36.214" v="9" actId="47"/>
        <pc:sldMkLst>
          <pc:docMk/>
          <pc:sldMk cId="1682087905" sldId="1068"/>
        </pc:sldMkLst>
      </pc:sldChg>
      <pc:sldChg chg="modSp mod">
        <pc:chgData name="Miranda Mowbray" userId="3f3d9c4fb96d3fa8" providerId="LiveId" clId="{2BFC07E8-8CBB-45A1-BCB5-AC6A9066B982}" dt="2024-11-18T19:32:37.160" v="11629" actId="20577"/>
        <pc:sldMkLst>
          <pc:docMk/>
          <pc:sldMk cId="562034568" sldId="1069"/>
        </pc:sldMkLst>
        <pc:spChg chg="mod">
          <ac:chgData name="Miranda Mowbray" userId="3f3d9c4fb96d3fa8" providerId="LiveId" clId="{2BFC07E8-8CBB-45A1-BCB5-AC6A9066B982}" dt="2024-11-18T19:32:37.160" v="11629" actId="20577"/>
          <ac:spMkLst>
            <pc:docMk/>
            <pc:sldMk cId="562034568" sldId="1069"/>
            <ac:spMk id="2" creationId="{9F9C4C6A-51C8-93AF-EFAD-394BDB44AEC9}"/>
          </ac:spMkLst>
        </pc:spChg>
      </pc:sldChg>
      <pc:sldChg chg="modNotesTx">
        <pc:chgData name="Miranda Mowbray" userId="3f3d9c4fb96d3fa8" providerId="LiveId" clId="{2BFC07E8-8CBB-45A1-BCB5-AC6A9066B982}" dt="2024-11-18T16:40:25.583" v="586" actId="20577"/>
        <pc:sldMkLst>
          <pc:docMk/>
          <pc:sldMk cId="1873154859" sldId="1070"/>
        </pc:sldMkLst>
      </pc:sldChg>
      <pc:sldChg chg="modSp mod">
        <pc:chgData name="Miranda Mowbray" userId="3f3d9c4fb96d3fa8" providerId="LiveId" clId="{2BFC07E8-8CBB-45A1-BCB5-AC6A9066B982}" dt="2024-11-10T18:40:38.017" v="305" actId="20577"/>
        <pc:sldMkLst>
          <pc:docMk/>
          <pc:sldMk cId="4279979423" sldId="1071"/>
        </pc:sldMkLst>
        <pc:spChg chg="mod">
          <ac:chgData name="Miranda Mowbray" userId="3f3d9c4fb96d3fa8" providerId="LiveId" clId="{2BFC07E8-8CBB-45A1-BCB5-AC6A9066B982}" dt="2024-11-10T18:40:38.017" v="305" actId="20577"/>
          <ac:spMkLst>
            <pc:docMk/>
            <pc:sldMk cId="4279979423" sldId="1071"/>
            <ac:spMk id="4" creationId="{6FDCFEAD-8098-05AF-A22D-C8DB4F865BE9}"/>
          </ac:spMkLst>
        </pc:spChg>
      </pc:sldChg>
      <pc:sldChg chg="del">
        <pc:chgData name="Miranda Mowbray" userId="3f3d9c4fb96d3fa8" providerId="LiveId" clId="{2BFC07E8-8CBB-45A1-BCB5-AC6A9066B982}" dt="2024-11-10T18:33:35.452" v="8" actId="47"/>
        <pc:sldMkLst>
          <pc:docMk/>
          <pc:sldMk cId="2127067985" sldId="1073"/>
        </pc:sldMkLst>
      </pc:sldChg>
      <pc:sldChg chg="del">
        <pc:chgData name="Miranda Mowbray" userId="3f3d9c4fb96d3fa8" providerId="LiveId" clId="{2BFC07E8-8CBB-45A1-BCB5-AC6A9066B982}" dt="2024-11-10T18:34:08.819" v="34" actId="47"/>
        <pc:sldMkLst>
          <pc:docMk/>
          <pc:sldMk cId="1199271688" sldId="1075"/>
        </pc:sldMkLst>
      </pc:sldChg>
      <pc:sldChg chg="modNotesTx">
        <pc:chgData name="Miranda Mowbray" userId="3f3d9c4fb96d3fa8" providerId="LiveId" clId="{2BFC07E8-8CBB-45A1-BCB5-AC6A9066B982}" dt="2024-11-18T21:14:43.065" v="16031" actId="20577"/>
        <pc:sldMkLst>
          <pc:docMk/>
          <pc:sldMk cId="953057923" sldId="1076"/>
        </pc:sldMkLst>
      </pc:sldChg>
      <pc:sldChg chg="modNotesTx">
        <pc:chgData name="Miranda Mowbray" userId="3f3d9c4fb96d3fa8" providerId="LiveId" clId="{2BFC07E8-8CBB-45A1-BCB5-AC6A9066B982}" dt="2024-11-18T17:21:45.487" v="4847" actId="20577"/>
        <pc:sldMkLst>
          <pc:docMk/>
          <pc:sldMk cId="788604513" sldId="1077"/>
        </pc:sldMkLst>
      </pc:sldChg>
      <pc:sldChg chg="modNotesTx">
        <pc:chgData name="Miranda Mowbray" userId="3f3d9c4fb96d3fa8" providerId="LiveId" clId="{2BFC07E8-8CBB-45A1-BCB5-AC6A9066B982}" dt="2024-11-18T17:40:03.597" v="8105" actId="20577"/>
        <pc:sldMkLst>
          <pc:docMk/>
          <pc:sldMk cId="978950662" sldId="1078"/>
        </pc:sldMkLst>
      </pc:sldChg>
      <pc:sldChg chg="del">
        <pc:chgData name="Miranda Mowbray" userId="3f3d9c4fb96d3fa8" providerId="LiveId" clId="{2BFC07E8-8CBB-45A1-BCB5-AC6A9066B982}" dt="2024-11-10T18:34:21.876" v="40" actId="47"/>
        <pc:sldMkLst>
          <pc:docMk/>
          <pc:sldMk cId="1464315089" sldId="1079"/>
        </pc:sldMkLst>
      </pc:sldChg>
      <pc:sldChg chg="del">
        <pc:chgData name="Miranda Mowbray" userId="3f3d9c4fb96d3fa8" providerId="LiveId" clId="{2BFC07E8-8CBB-45A1-BCB5-AC6A9066B982}" dt="2024-11-10T18:34:33.341" v="43" actId="47"/>
        <pc:sldMkLst>
          <pc:docMk/>
          <pc:sldMk cId="3015990655" sldId="1080"/>
        </pc:sldMkLst>
      </pc:sldChg>
      <pc:sldChg chg="modNotesTx">
        <pc:chgData name="Miranda Mowbray" userId="3f3d9c4fb96d3fa8" providerId="LiveId" clId="{2BFC07E8-8CBB-45A1-BCB5-AC6A9066B982}" dt="2024-11-18T19:29:16.909" v="11413" actId="20577"/>
        <pc:sldMkLst>
          <pc:docMk/>
          <pc:sldMk cId="572134223" sldId="1081"/>
        </pc:sldMkLst>
      </pc:sldChg>
      <pc:sldChg chg="modSp mod">
        <pc:chgData name="Miranda Mowbray" userId="3f3d9c4fb96d3fa8" providerId="LiveId" clId="{2BFC07E8-8CBB-45A1-BCB5-AC6A9066B982}" dt="2024-11-18T21:00:33.988" v="14320" actId="962"/>
        <pc:sldMkLst>
          <pc:docMk/>
          <pc:sldMk cId="2233634551" sldId="1082"/>
        </pc:sldMkLst>
        <pc:picChg chg="mod">
          <ac:chgData name="Miranda Mowbray" userId="3f3d9c4fb96d3fa8" providerId="LiveId" clId="{2BFC07E8-8CBB-45A1-BCB5-AC6A9066B982}" dt="2024-11-18T21:00:33.988" v="14320" actId="962"/>
          <ac:picMkLst>
            <pc:docMk/>
            <pc:sldMk cId="2233634551" sldId="1082"/>
            <ac:picMk id="9" creationId="{A0672835-885E-C301-1006-0BA5C20D4F06}"/>
          </ac:picMkLst>
        </pc:picChg>
      </pc:sldChg>
      <pc:sldChg chg="modNotesTx">
        <pc:chgData name="Miranda Mowbray" userId="3f3d9c4fb96d3fa8" providerId="LiveId" clId="{2BFC07E8-8CBB-45A1-BCB5-AC6A9066B982}" dt="2024-11-18T19:31:18.977" v="11604" actId="20577"/>
        <pc:sldMkLst>
          <pc:docMk/>
          <pc:sldMk cId="660994519" sldId="1083"/>
        </pc:sldMkLst>
      </pc:sldChg>
    </pc:docChg>
  </pc:docChgLst>
  <pc:docChgLst>
    <pc:chgData name="Miranda Mowbray" userId="3f3d9c4fb96d3fa8" providerId="LiveId" clId="{CCD8E6BA-D283-45ED-9E78-D5828529E919}"/>
    <pc:docChg chg="delSld">
      <pc:chgData name="Miranda Mowbray" userId="3f3d9c4fb96d3fa8" providerId="LiveId" clId="{CCD8E6BA-D283-45ED-9E78-D5828529E919}" dt="2024-09-22T10:51:32.126" v="2" actId="47"/>
      <pc:docMkLst>
        <pc:docMk/>
      </pc:docMkLst>
      <pc:sldChg chg="del">
        <pc:chgData name="Miranda Mowbray" userId="3f3d9c4fb96d3fa8" providerId="LiveId" clId="{CCD8E6BA-D283-45ED-9E78-D5828529E919}" dt="2024-09-22T10:51:30.185" v="1" actId="47"/>
        <pc:sldMkLst>
          <pc:docMk/>
          <pc:sldMk cId="4007872797" sldId="985"/>
        </pc:sldMkLst>
      </pc:sldChg>
      <pc:sldChg chg="del">
        <pc:chgData name="Miranda Mowbray" userId="3f3d9c4fb96d3fa8" providerId="LiveId" clId="{CCD8E6BA-D283-45ED-9E78-D5828529E919}" dt="2024-09-22T10:51:32.126" v="2" actId="47"/>
        <pc:sldMkLst>
          <pc:docMk/>
          <pc:sldMk cId="3308879410" sldId="1026"/>
        </pc:sldMkLst>
      </pc:sldChg>
      <pc:sldChg chg="del">
        <pc:chgData name="Miranda Mowbray" userId="3f3d9c4fb96d3fa8" providerId="LiveId" clId="{CCD8E6BA-D283-45ED-9E78-D5828529E919}" dt="2024-09-22T10:51:28.390" v="0" actId="47"/>
        <pc:sldMkLst>
          <pc:docMk/>
          <pc:sldMk cId="2642385686" sldId="1030"/>
        </pc:sldMkLst>
      </pc:sldChg>
    </pc:docChg>
  </pc:docChgLst>
  <pc:docChgLst>
    <pc:chgData name="Miranda Mowbray" userId="3f3d9c4fb96d3fa8" providerId="LiveId" clId="{1493BD58-DF63-47D2-AD6C-A13187A31AFE}"/>
    <pc:docChg chg="custSel addSld delSld modSld sldOrd">
      <pc:chgData name="Miranda Mowbray" userId="3f3d9c4fb96d3fa8" providerId="LiveId" clId="{1493BD58-DF63-47D2-AD6C-A13187A31AFE}" dt="2024-11-09T22:06:04.350" v="27946" actId="20577"/>
      <pc:docMkLst>
        <pc:docMk/>
      </pc:docMkLst>
      <pc:sldChg chg="modSp mod">
        <pc:chgData name="Miranda Mowbray" userId="3f3d9c4fb96d3fa8" providerId="LiveId" clId="{1493BD58-DF63-47D2-AD6C-A13187A31AFE}" dt="2024-11-07T11:36:49.008" v="17280" actId="1036"/>
        <pc:sldMkLst>
          <pc:docMk/>
          <pc:sldMk cId="2478728897" sldId="510"/>
        </pc:sldMkLst>
        <pc:spChg chg="mod">
          <ac:chgData name="Miranda Mowbray" userId="3f3d9c4fb96d3fa8" providerId="LiveId" clId="{1493BD58-DF63-47D2-AD6C-A13187A31AFE}" dt="2024-11-07T11:36:49.008" v="17280" actId="1036"/>
          <ac:spMkLst>
            <pc:docMk/>
            <pc:sldMk cId="2478728897" sldId="510"/>
            <ac:spMk id="4" creationId="{00000000-0000-0000-0000-000000000000}"/>
          </ac:spMkLst>
        </pc:spChg>
      </pc:sldChg>
      <pc:sldChg chg="modSp mod">
        <pc:chgData name="Miranda Mowbray" userId="3f3d9c4fb96d3fa8" providerId="LiveId" clId="{1493BD58-DF63-47D2-AD6C-A13187A31AFE}" dt="2024-11-09T21:53:32.235" v="27613" actId="20577"/>
        <pc:sldMkLst>
          <pc:docMk/>
          <pc:sldMk cId="4106102101" sldId="529"/>
        </pc:sldMkLst>
        <pc:spChg chg="mod">
          <ac:chgData name="Miranda Mowbray" userId="3f3d9c4fb96d3fa8" providerId="LiveId" clId="{1493BD58-DF63-47D2-AD6C-A13187A31AFE}" dt="2024-11-09T21:53:32.235" v="27613" actId="20577"/>
          <ac:spMkLst>
            <pc:docMk/>
            <pc:sldMk cId="4106102101" sldId="529"/>
            <ac:spMk id="2" creationId="{9AB7227A-4612-4FE8-91F0-6912F86FE85B}"/>
          </ac:spMkLst>
        </pc:spChg>
      </pc:sldChg>
      <pc:sldChg chg="addSp delSp modSp add mod setBg modNotesTx">
        <pc:chgData name="Miranda Mowbray" userId="3f3d9c4fb96d3fa8" providerId="LiveId" clId="{1493BD58-DF63-47D2-AD6C-A13187A31AFE}" dt="2024-11-09T17:29:28.426" v="22566" actId="20577"/>
        <pc:sldMkLst>
          <pc:docMk/>
          <pc:sldMk cId="3318988905" sldId="531"/>
        </pc:sldMkLst>
        <pc:spChg chg="del mod">
          <ac:chgData name="Miranda Mowbray" userId="3f3d9c4fb96d3fa8" providerId="LiveId" clId="{1493BD58-DF63-47D2-AD6C-A13187A31AFE}" dt="2024-11-07T12:34:24.034" v="17941" actId="478"/>
          <ac:spMkLst>
            <pc:docMk/>
            <pc:sldMk cId="3318988905" sldId="531"/>
            <ac:spMk id="2" creationId="{9AB7227A-4612-4FE8-91F0-6912F86FE85B}"/>
          </ac:spMkLst>
        </pc:spChg>
        <pc:spChg chg="del mod ord">
          <ac:chgData name="Miranda Mowbray" userId="3f3d9c4fb96d3fa8" providerId="LiveId" clId="{1493BD58-DF63-47D2-AD6C-A13187A31AFE}" dt="2024-11-07T15:29:17.402" v="20334" actId="478"/>
          <ac:spMkLst>
            <pc:docMk/>
            <pc:sldMk cId="3318988905" sldId="531"/>
            <ac:spMk id="3" creationId="{00000000-0000-0000-0000-000000000000}"/>
          </ac:spMkLst>
        </pc:spChg>
        <pc:spChg chg="add del mod ord">
          <ac:chgData name="Miranda Mowbray" userId="3f3d9c4fb96d3fa8" providerId="LiveId" clId="{1493BD58-DF63-47D2-AD6C-A13187A31AFE}" dt="2024-11-07T15:29:32.037" v="20335" actId="478"/>
          <ac:spMkLst>
            <pc:docMk/>
            <pc:sldMk cId="3318988905" sldId="531"/>
            <ac:spMk id="4" creationId="{8BCA4108-9467-204C-32F1-446BE445E62F}"/>
          </ac:spMkLst>
        </pc:spChg>
        <pc:spChg chg="add mod ord">
          <ac:chgData name="Miranda Mowbray" userId="3f3d9c4fb96d3fa8" providerId="LiveId" clId="{1493BD58-DF63-47D2-AD6C-A13187A31AFE}" dt="2024-11-07T15:29:41.533" v="20340"/>
          <ac:spMkLst>
            <pc:docMk/>
            <pc:sldMk cId="3318988905" sldId="531"/>
            <ac:spMk id="6" creationId="{7222CE67-6E88-EE41-0CD0-4BA6E2354245}"/>
          </ac:spMkLst>
        </pc:spChg>
        <pc:spChg chg="mod">
          <ac:chgData name="Miranda Mowbray" userId="3f3d9c4fb96d3fa8" providerId="LiveId" clId="{1493BD58-DF63-47D2-AD6C-A13187A31AFE}" dt="2024-11-07T16:24:54.082" v="20644" actId="20577"/>
          <ac:spMkLst>
            <pc:docMk/>
            <pc:sldMk cId="3318988905" sldId="531"/>
            <ac:spMk id="8" creationId="{00000000-0000-0000-0000-000000000000}"/>
          </ac:spMkLst>
        </pc:spChg>
        <pc:spChg chg="del">
          <ac:chgData name="Miranda Mowbray" userId="3f3d9c4fb96d3fa8" providerId="LiveId" clId="{1493BD58-DF63-47D2-AD6C-A13187A31AFE}" dt="2024-11-07T15:28:52.253" v="20328" actId="478"/>
          <ac:spMkLst>
            <pc:docMk/>
            <pc:sldMk cId="3318988905" sldId="531"/>
            <ac:spMk id="10" creationId="{00000000-0000-0000-0000-000000000000}"/>
          </ac:spMkLst>
        </pc:spChg>
        <pc:spChg chg="mod">
          <ac:chgData name="Miranda Mowbray" userId="3f3d9c4fb96d3fa8" providerId="LiveId" clId="{1493BD58-DF63-47D2-AD6C-A13187A31AFE}" dt="2024-11-09T17:29:28.426" v="22566" actId="20577"/>
          <ac:spMkLst>
            <pc:docMk/>
            <pc:sldMk cId="3318988905" sldId="531"/>
            <ac:spMk id="11" creationId="{00000000-0000-0000-0000-000000000000}"/>
          </ac:spMkLst>
        </pc:spChg>
      </pc:sldChg>
      <pc:sldChg chg="modSp mod ord modNotesTx">
        <pc:chgData name="Miranda Mowbray" userId="3f3d9c4fb96d3fa8" providerId="LiveId" clId="{1493BD58-DF63-47D2-AD6C-A13187A31AFE}" dt="2024-11-09T17:28:20.180" v="22449"/>
        <pc:sldMkLst>
          <pc:docMk/>
          <pc:sldMk cId="624552709" sldId="532"/>
        </pc:sldMkLst>
        <pc:spChg chg="mod">
          <ac:chgData name="Miranda Mowbray" userId="3f3d9c4fb96d3fa8" providerId="LiveId" clId="{1493BD58-DF63-47D2-AD6C-A13187A31AFE}" dt="2024-11-08T18:55:45.766" v="22070" actId="20577"/>
          <ac:spMkLst>
            <pc:docMk/>
            <pc:sldMk cId="624552709" sldId="532"/>
            <ac:spMk id="6" creationId="{A94B35A3-91C6-4721-897A-615AD1E9D096}"/>
          </ac:spMkLst>
        </pc:spChg>
      </pc:sldChg>
      <pc:sldChg chg="modSp mod modAnim modNotesTx">
        <pc:chgData name="Miranda Mowbray" userId="3f3d9c4fb96d3fa8" providerId="LiveId" clId="{1493BD58-DF63-47D2-AD6C-A13187A31AFE}" dt="2024-11-08T18:48:14.075" v="21898" actId="20577"/>
        <pc:sldMkLst>
          <pc:docMk/>
          <pc:sldMk cId="2276068964" sldId="533"/>
        </pc:sldMkLst>
        <pc:spChg chg="mod">
          <ac:chgData name="Miranda Mowbray" userId="3f3d9c4fb96d3fa8" providerId="LiveId" clId="{1493BD58-DF63-47D2-AD6C-A13187A31AFE}" dt="2024-11-08T18:46:19.359" v="21428" actId="114"/>
          <ac:spMkLst>
            <pc:docMk/>
            <pc:sldMk cId="2276068964" sldId="533"/>
            <ac:spMk id="3" creationId="{03331158-14E7-4B43-B9CF-6BF283C8BFF5}"/>
          </ac:spMkLst>
        </pc:spChg>
      </pc:sldChg>
      <pc:sldChg chg="delSp modSp mod ord modNotesTx">
        <pc:chgData name="Miranda Mowbray" userId="3f3d9c4fb96d3fa8" providerId="LiveId" clId="{1493BD58-DF63-47D2-AD6C-A13187A31AFE}" dt="2024-11-06T13:11:16.206" v="2645"/>
        <pc:sldMkLst>
          <pc:docMk/>
          <pc:sldMk cId="3091901389" sldId="541"/>
        </pc:sldMkLst>
        <pc:spChg chg="del mod">
          <ac:chgData name="Miranda Mowbray" userId="3f3d9c4fb96d3fa8" providerId="LiveId" clId="{1493BD58-DF63-47D2-AD6C-A13187A31AFE}" dt="2024-10-29T11:05:38.949" v="1920"/>
          <ac:spMkLst>
            <pc:docMk/>
            <pc:sldMk cId="3091901389" sldId="541"/>
            <ac:spMk id="2" creationId="{9AB7227A-4612-4FE8-91F0-6912F86FE85B}"/>
          </ac:spMkLst>
        </pc:spChg>
        <pc:spChg chg="mod">
          <ac:chgData name="Miranda Mowbray" userId="3f3d9c4fb96d3fa8" providerId="LiveId" clId="{1493BD58-DF63-47D2-AD6C-A13187A31AFE}" dt="2024-10-29T11:05:48.594" v="1933" actId="20577"/>
          <ac:spMkLst>
            <pc:docMk/>
            <pc:sldMk cId="3091901389" sldId="541"/>
            <ac:spMk id="8" creationId="{00000000-0000-0000-0000-000000000000}"/>
          </ac:spMkLst>
        </pc:spChg>
      </pc:sldChg>
      <pc:sldChg chg="modSp">
        <pc:chgData name="Miranda Mowbray" userId="3f3d9c4fb96d3fa8" providerId="LiveId" clId="{1493BD58-DF63-47D2-AD6C-A13187A31AFE}" dt="2024-11-09T22:00:32.177" v="27771" actId="20577"/>
        <pc:sldMkLst>
          <pc:docMk/>
          <pc:sldMk cId="2029100901" sldId="546"/>
        </pc:sldMkLst>
        <pc:spChg chg="mod">
          <ac:chgData name="Miranda Mowbray" userId="3f3d9c4fb96d3fa8" providerId="LiveId" clId="{1493BD58-DF63-47D2-AD6C-A13187A31AFE}" dt="2024-11-09T22:00:32.177" v="27771" actId="20577"/>
          <ac:spMkLst>
            <pc:docMk/>
            <pc:sldMk cId="2029100901" sldId="546"/>
            <ac:spMk id="2" creationId="{9AB7227A-4612-4FE8-91F0-6912F86FE85B}"/>
          </ac:spMkLst>
        </pc:spChg>
      </pc:sldChg>
      <pc:sldChg chg="modSp mod setBg modNotesTx">
        <pc:chgData name="Miranda Mowbray" userId="3f3d9c4fb96d3fa8" providerId="LiveId" clId="{1493BD58-DF63-47D2-AD6C-A13187A31AFE}" dt="2024-11-09T22:02:14.967" v="27857" actId="20577"/>
        <pc:sldMkLst>
          <pc:docMk/>
          <pc:sldMk cId="1672186963" sldId="570"/>
        </pc:sldMkLst>
        <pc:spChg chg="mod">
          <ac:chgData name="Miranda Mowbray" userId="3f3d9c4fb96d3fa8" providerId="LiveId" clId="{1493BD58-DF63-47D2-AD6C-A13187A31AFE}" dt="2024-11-09T20:54:28.757" v="25129" actId="20577"/>
          <ac:spMkLst>
            <pc:docMk/>
            <pc:sldMk cId="1672186963" sldId="570"/>
            <ac:spMk id="7" creationId="{98CBE00A-5B3C-456E-9488-2A34C0878F9E}"/>
          </ac:spMkLst>
        </pc:spChg>
      </pc:sldChg>
      <pc:sldChg chg="modSp mod">
        <pc:chgData name="Miranda Mowbray" userId="3f3d9c4fb96d3fa8" providerId="LiveId" clId="{1493BD58-DF63-47D2-AD6C-A13187A31AFE}" dt="2024-11-09T21:26:10.522" v="26320" actId="20577"/>
        <pc:sldMkLst>
          <pc:docMk/>
          <pc:sldMk cId="3616812831" sldId="584"/>
        </pc:sldMkLst>
        <pc:spChg chg="mod">
          <ac:chgData name="Miranda Mowbray" userId="3f3d9c4fb96d3fa8" providerId="LiveId" clId="{1493BD58-DF63-47D2-AD6C-A13187A31AFE}" dt="2024-11-09T21:26:10.522" v="26320" actId="20577"/>
          <ac:spMkLst>
            <pc:docMk/>
            <pc:sldMk cId="3616812831" sldId="584"/>
            <ac:spMk id="2" creationId="{00000000-0000-0000-0000-000000000000}"/>
          </ac:spMkLst>
        </pc:spChg>
      </pc:sldChg>
      <pc:sldChg chg="ord modNotesTx">
        <pc:chgData name="Miranda Mowbray" userId="3f3d9c4fb96d3fa8" providerId="LiveId" clId="{1493BD58-DF63-47D2-AD6C-A13187A31AFE}" dt="2024-11-08T18:44:02.444" v="21379"/>
        <pc:sldMkLst>
          <pc:docMk/>
          <pc:sldMk cId="589959038" sldId="590"/>
        </pc:sldMkLst>
      </pc:sldChg>
      <pc:sldChg chg="modSp del mod">
        <pc:chgData name="Miranda Mowbray" userId="3f3d9c4fb96d3fa8" providerId="LiveId" clId="{1493BD58-DF63-47D2-AD6C-A13187A31AFE}" dt="2024-11-06T20:36:24.735" v="13698" actId="47"/>
        <pc:sldMkLst>
          <pc:docMk/>
          <pc:sldMk cId="1569655586" sldId="596"/>
        </pc:sldMkLst>
        <pc:spChg chg="mod">
          <ac:chgData name="Miranda Mowbray" userId="3f3d9c4fb96d3fa8" providerId="LiveId" clId="{1493BD58-DF63-47D2-AD6C-A13187A31AFE}" dt="2024-11-06T20:33:55.166" v="13654" actId="20577"/>
          <ac:spMkLst>
            <pc:docMk/>
            <pc:sldMk cId="1569655586" sldId="596"/>
            <ac:spMk id="7" creationId="{EBB4B476-55C2-EA84-2631-69E302FC1C06}"/>
          </ac:spMkLst>
        </pc:spChg>
      </pc:sldChg>
      <pc:sldChg chg="modSp mod">
        <pc:chgData name="Miranda Mowbray" userId="3f3d9c4fb96d3fa8" providerId="LiveId" clId="{1493BD58-DF63-47D2-AD6C-A13187A31AFE}" dt="2024-11-09T18:38:36.396" v="23767" actId="20577"/>
        <pc:sldMkLst>
          <pc:docMk/>
          <pc:sldMk cId="385861554" sldId="625"/>
        </pc:sldMkLst>
        <pc:spChg chg="mod">
          <ac:chgData name="Miranda Mowbray" userId="3f3d9c4fb96d3fa8" providerId="LiveId" clId="{1493BD58-DF63-47D2-AD6C-A13187A31AFE}" dt="2024-11-09T18:38:36.396" v="23767" actId="20577"/>
          <ac:spMkLst>
            <pc:docMk/>
            <pc:sldMk cId="385861554" sldId="625"/>
            <ac:spMk id="2" creationId="{00000000-0000-0000-0000-000000000000}"/>
          </ac:spMkLst>
        </pc:spChg>
      </pc:sldChg>
      <pc:sldChg chg="modSp mod">
        <pc:chgData name="Miranda Mowbray" userId="3f3d9c4fb96d3fa8" providerId="LiveId" clId="{1493BD58-DF63-47D2-AD6C-A13187A31AFE}" dt="2024-11-09T18:38:52.057" v="23775" actId="20577"/>
        <pc:sldMkLst>
          <pc:docMk/>
          <pc:sldMk cId="613018416" sldId="629"/>
        </pc:sldMkLst>
        <pc:spChg chg="mod">
          <ac:chgData name="Miranda Mowbray" userId="3f3d9c4fb96d3fa8" providerId="LiveId" clId="{1493BD58-DF63-47D2-AD6C-A13187A31AFE}" dt="2024-11-06T19:07:29.377" v="12350" actId="20577"/>
          <ac:spMkLst>
            <pc:docMk/>
            <pc:sldMk cId="613018416" sldId="629"/>
            <ac:spMk id="2" creationId="{00000000-0000-0000-0000-000000000000}"/>
          </ac:spMkLst>
        </pc:spChg>
        <pc:spChg chg="mod">
          <ac:chgData name="Miranda Mowbray" userId="3f3d9c4fb96d3fa8" providerId="LiveId" clId="{1493BD58-DF63-47D2-AD6C-A13187A31AFE}" dt="2024-11-09T18:38:52.057" v="23775" actId="20577"/>
          <ac:spMkLst>
            <pc:docMk/>
            <pc:sldMk cId="613018416" sldId="629"/>
            <ac:spMk id="3" creationId="{15C7A494-1D2A-C711-778D-017B8CB1123F}"/>
          </ac:spMkLst>
        </pc:spChg>
      </pc:sldChg>
      <pc:sldChg chg="modSp mod modAnim">
        <pc:chgData name="Miranda Mowbray" userId="3f3d9c4fb96d3fa8" providerId="LiveId" clId="{1493BD58-DF63-47D2-AD6C-A13187A31AFE}" dt="2024-11-09T22:03:25.890" v="27863" actId="20577"/>
        <pc:sldMkLst>
          <pc:docMk/>
          <pc:sldMk cId="1221581745" sldId="632"/>
        </pc:sldMkLst>
        <pc:spChg chg="mod">
          <ac:chgData name="Miranda Mowbray" userId="3f3d9c4fb96d3fa8" providerId="LiveId" clId="{1493BD58-DF63-47D2-AD6C-A13187A31AFE}" dt="2024-11-09T22:03:25.890" v="27863" actId="20577"/>
          <ac:spMkLst>
            <pc:docMk/>
            <pc:sldMk cId="1221581745" sldId="632"/>
            <ac:spMk id="2" creationId="{9AB7227A-4612-4FE8-91F0-6912F86FE85B}"/>
          </ac:spMkLst>
        </pc:spChg>
        <pc:spChg chg="mod">
          <ac:chgData name="Miranda Mowbray" userId="3f3d9c4fb96d3fa8" providerId="LiveId" clId="{1493BD58-DF63-47D2-AD6C-A13187A31AFE}" dt="2024-11-09T21:51:17.762" v="27473" actId="20577"/>
          <ac:spMkLst>
            <pc:docMk/>
            <pc:sldMk cId="1221581745" sldId="632"/>
            <ac:spMk id="8" creationId="{00000000-0000-0000-0000-000000000000}"/>
          </ac:spMkLst>
        </pc:spChg>
      </pc:sldChg>
      <pc:sldChg chg="ord">
        <pc:chgData name="Miranda Mowbray" userId="3f3d9c4fb96d3fa8" providerId="LiveId" clId="{1493BD58-DF63-47D2-AD6C-A13187A31AFE}" dt="2024-10-29T14:41:09.896" v="2428"/>
        <pc:sldMkLst>
          <pc:docMk/>
          <pc:sldMk cId="3460149361" sldId="638"/>
        </pc:sldMkLst>
      </pc:sldChg>
      <pc:sldChg chg="addSp delSp modSp mod ord modAnim modNotesTx">
        <pc:chgData name="Miranda Mowbray" userId="3f3d9c4fb96d3fa8" providerId="LiveId" clId="{1493BD58-DF63-47D2-AD6C-A13187A31AFE}" dt="2024-11-09T18:26:55.445" v="23385"/>
        <pc:sldMkLst>
          <pc:docMk/>
          <pc:sldMk cId="1878964603" sldId="651"/>
        </pc:sldMkLst>
        <pc:spChg chg="mod">
          <ac:chgData name="Miranda Mowbray" userId="3f3d9c4fb96d3fa8" providerId="LiveId" clId="{1493BD58-DF63-47D2-AD6C-A13187A31AFE}" dt="2024-11-07T17:40:48.529" v="21303" actId="20577"/>
          <ac:spMkLst>
            <pc:docMk/>
            <pc:sldMk cId="1878964603" sldId="651"/>
            <ac:spMk id="2" creationId="{E392E8C5-CB47-41AB-AAF9-3514716FAFE6}"/>
          </ac:spMkLst>
        </pc:spChg>
        <pc:spChg chg="mod">
          <ac:chgData name="Miranda Mowbray" userId="3f3d9c4fb96d3fa8" providerId="LiveId" clId="{1493BD58-DF63-47D2-AD6C-A13187A31AFE}" dt="2024-11-06T20:13:13.362" v="13576" actId="20577"/>
          <ac:spMkLst>
            <pc:docMk/>
            <pc:sldMk cId="1878964603" sldId="651"/>
            <ac:spMk id="4" creationId="{F9DA5A82-8FC4-41E0-AE3C-A721A68D7896}"/>
          </ac:spMkLst>
        </pc:spChg>
        <pc:spChg chg="add del">
          <ac:chgData name="Miranda Mowbray" userId="3f3d9c4fb96d3fa8" providerId="LiveId" clId="{1493BD58-DF63-47D2-AD6C-A13187A31AFE}" dt="2024-11-06T20:08:50.583" v="13514" actId="478"/>
          <ac:spMkLst>
            <pc:docMk/>
            <pc:sldMk cId="1878964603" sldId="651"/>
            <ac:spMk id="6" creationId="{736360DC-DC0E-7EEA-C792-3FC33DE3D0E4}"/>
          </ac:spMkLst>
        </pc:spChg>
      </pc:sldChg>
      <pc:sldChg chg="ord">
        <pc:chgData name="Miranda Mowbray" userId="3f3d9c4fb96d3fa8" providerId="LiveId" clId="{1493BD58-DF63-47D2-AD6C-A13187A31AFE}" dt="2024-10-29T11:04:23.845" v="1775"/>
        <pc:sldMkLst>
          <pc:docMk/>
          <pc:sldMk cId="2382237100" sldId="836"/>
        </pc:sldMkLst>
      </pc:sldChg>
      <pc:sldChg chg="ord">
        <pc:chgData name="Miranda Mowbray" userId="3f3d9c4fb96d3fa8" providerId="LiveId" clId="{1493BD58-DF63-47D2-AD6C-A13187A31AFE}" dt="2024-10-29T11:11:50.943" v="2063"/>
        <pc:sldMkLst>
          <pc:docMk/>
          <pc:sldMk cId="2568077305" sldId="837"/>
        </pc:sldMkLst>
      </pc:sldChg>
      <pc:sldChg chg="ord">
        <pc:chgData name="Miranda Mowbray" userId="3f3d9c4fb96d3fa8" providerId="LiveId" clId="{1493BD58-DF63-47D2-AD6C-A13187A31AFE}" dt="2024-10-29T11:09:59.980" v="2016"/>
        <pc:sldMkLst>
          <pc:docMk/>
          <pc:sldMk cId="3431784865" sldId="838"/>
        </pc:sldMkLst>
      </pc:sldChg>
      <pc:sldChg chg="ord">
        <pc:chgData name="Miranda Mowbray" userId="3f3d9c4fb96d3fa8" providerId="LiveId" clId="{1493BD58-DF63-47D2-AD6C-A13187A31AFE}" dt="2024-10-29T11:41:27.638" v="2391"/>
        <pc:sldMkLst>
          <pc:docMk/>
          <pc:sldMk cId="540529872" sldId="841"/>
        </pc:sldMkLst>
      </pc:sldChg>
      <pc:sldChg chg="ord">
        <pc:chgData name="Miranda Mowbray" userId="3f3d9c4fb96d3fa8" providerId="LiveId" clId="{1493BD58-DF63-47D2-AD6C-A13187A31AFE}" dt="2024-10-29T14:43:03.036" v="2440"/>
        <pc:sldMkLst>
          <pc:docMk/>
          <pc:sldMk cId="3686342308" sldId="842"/>
        </pc:sldMkLst>
      </pc:sldChg>
      <pc:sldChg chg="ord">
        <pc:chgData name="Miranda Mowbray" userId="3f3d9c4fb96d3fa8" providerId="LiveId" clId="{1493BD58-DF63-47D2-AD6C-A13187A31AFE}" dt="2024-10-29T11:43:13.341" v="2401"/>
        <pc:sldMkLst>
          <pc:docMk/>
          <pc:sldMk cId="1193744102" sldId="845"/>
        </pc:sldMkLst>
      </pc:sldChg>
      <pc:sldChg chg="ord">
        <pc:chgData name="Miranda Mowbray" userId="3f3d9c4fb96d3fa8" providerId="LiveId" clId="{1493BD58-DF63-47D2-AD6C-A13187A31AFE}" dt="2024-10-29T11:43:06.163" v="2399"/>
        <pc:sldMkLst>
          <pc:docMk/>
          <pc:sldMk cId="1696881569" sldId="861"/>
        </pc:sldMkLst>
      </pc:sldChg>
      <pc:sldChg chg="ord">
        <pc:chgData name="Miranda Mowbray" userId="3f3d9c4fb96d3fa8" providerId="LiveId" clId="{1493BD58-DF63-47D2-AD6C-A13187A31AFE}" dt="2024-10-29T11:42:58.087" v="2397"/>
        <pc:sldMkLst>
          <pc:docMk/>
          <pc:sldMk cId="765222941" sldId="867"/>
        </pc:sldMkLst>
      </pc:sldChg>
      <pc:sldChg chg="ord">
        <pc:chgData name="Miranda Mowbray" userId="3f3d9c4fb96d3fa8" providerId="LiveId" clId="{1493BD58-DF63-47D2-AD6C-A13187A31AFE}" dt="2024-10-29T11:04:00.644" v="1773"/>
        <pc:sldMkLst>
          <pc:docMk/>
          <pc:sldMk cId="2875543426" sldId="868"/>
        </pc:sldMkLst>
      </pc:sldChg>
      <pc:sldChg chg="modSp mod ord">
        <pc:chgData name="Miranda Mowbray" userId="3f3d9c4fb96d3fa8" providerId="LiveId" clId="{1493BD58-DF63-47D2-AD6C-A13187A31AFE}" dt="2024-10-29T15:26:49.297" v="2570" actId="1076"/>
        <pc:sldMkLst>
          <pc:docMk/>
          <pc:sldMk cId="3549051432" sldId="889"/>
        </pc:sldMkLst>
        <pc:spChg chg="mod">
          <ac:chgData name="Miranda Mowbray" userId="3f3d9c4fb96d3fa8" providerId="LiveId" clId="{1493BD58-DF63-47D2-AD6C-A13187A31AFE}" dt="2024-10-29T15:26:49.297" v="2570" actId="1076"/>
          <ac:spMkLst>
            <pc:docMk/>
            <pc:sldMk cId="3549051432" sldId="889"/>
            <ac:spMk id="5" creationId="{B04FE2CF-F72B-4C44-AC4C-36E3C70667E8}"/>
          </ac:spMkLst>
        </pc:spChg>
      </pc:sldChg>
      <pc:sldChg chg="modSp del mod ord">
        <pc:chgData name="Miranda Mowbray" userId="3f3d9c4fb96d3fa8" providerId="LiveId" clId="{1493BD58-DF63-47D2-AD6C-A13187A31AFE}" dt="2024-11-06T20:15:25.770" v="13611" actId="47"/>
        <pc:sldMkLst>
          <pc:docMk/>
          <pc:sldMk cId="2808964476" sldId="948"/>
        </pc:sldMkLst>
        <pc:spChg chg="mod">
          <ac:chgData name="Miranda Mowbray" userId="3f3d9c4fb96d3fa8" providerId="LiveId" clId="{1493BD58-DF63-47D2-AD6C-A13187A31AFE}" dt="2024-10-29T14:45:00.016" v="2444" actId="207"/>
          <ac:spMkLst>
            <pc:docMk/>
            <pc:sldMk cId="2808964476" sldId="948"/>
            <ac:spMk id="6" creationId="{55AB3DF8-198F-4A27-9DC5-99C00C6EBB54}"/>
          </ac:spMkLst>
        </pc:spChg>
        <pc:spChg chg="mod">
          <ac:chgData name="Miranda Mowbray" userId="3f3d9c4fb96d3fa8" providerId="LiveId" clId="{1493BD58-DF63-47D2-AD6C-A13187A31AFE}" dt="2024-10-29T11:13:30.497" v="2108" actId="20577"/>
          <ac:spMkLst>
            <pc:docMk/>
            <pc:sldMk cId="2808964476" sldId="948"/>
            <ac:spMk id="7" creationId="{98CBE00A-5B3C-456E-9488-2A34C0878F9E}"/>
          </ac:spMkLst>
        </pc:spChg>
      </pc:sldChg>
      <pc:sldChg chg="ord">
        <pc:chgData name="Miranda Mowbray" userId="3f3d9c4fb96d3fa8" providerId="LiveId" clId="{1493BD58-DF63-47D2-AD6C-A13187A31AFE}" dt="2024-10-29T14:43:15.574" v="2442"/>
        <pc:sldMkLst>
          <pc:docMk/>
          <pc:sldMk cId="181392282" sldId="955"/>
        </pc:sldMkLst>
      </pc:sldChg>
      <pc:sldChg chg="ord modNotesTx">
        <pc:chgData name="Miranda Mowbray" userId="3f3d9c4fb96d3fa8" providerId="LiveId" clId="{1493BD58-DF63-47D2-AD6C-A13187A31AFE}" dt="2024-10-29T11:10:53.254" v="2059" actId="20577"/>
        <pc:sldMkLst>
          <pc:docMk/>
          <pc:sldMk cId="348562469" sldId="963"/>
        </pc:sldMkLst>
      </pc:sldChg>
      <pc:sldChg chg="ord">
        <pc:chgData name="Miranda Mowbray" userId="3f3d9c4fb96d3fa8" providerId="LiveId" clId="{1493BD58-DF63-47D2-AD6C-A13187A31AFE}" dt="2024-10-29T11:41:46.514" v="2393"/>
        <pc:sldMkLst>
          <pc:docMk/>
          <pc:sldMk cId="948146627" sldId="988"/>
        </pc:sldMkLst>
      </pc:sldChg>
      <pc:sldChg chg="ord">
        <pc:chgData name="Miranda Mowbray" userId="3f3d9c4fb96d3fa8" providerId="LiveId" clId="{1493BD58-DF63-47D2-AD6C-A13187A31AFE}" dt="2024-10-29T11:11:33.820" v="2061"/>
        <pc:sldMkLst>
          <pc:docMk/>
          <pc:sldMk cId="4135378369" sldId="990"/>
        </pc:sldMkLst>
      </pc:sldChg>
      <pc:sldChg chg="ord">
        <pc:chgData name="Miranda Mowbray" userId="3f3d9c4fb96d3fa8" providerId="LiveId" clId="{1493BD58-DF63-47D2-AD6C-A13187A31AFE}" dt="2024-11-06T13:14:31.609" v="2649"/>
        <pc:sldMkLst>
          <pc:docMk/>
          <pc:sldMk cId="278094640" sldId="991"/>
        </pc:sldMkLst>
      </pc:sldChg>
      <pc:sldChg chg="modSp mod modAnim">
        <pc:chgData name="Miranda Mowbray" userId="3f3d9c4fb96d3fa8" providerId="LiveId" clId="{1493BD58-DF63-47D2-AD6C-A13187A31AFE}" dt="2024-11-09T22:03:08.925" v="27861" actId="20577"/>
        <pc:sldMkLst>
          <pc:docMk/>
          <pc:sldMk cId="2566372142" sldId="995"/>
        </pc:sldMkLst>
        <pc:spChg chg="mod">
          <ac:chgData name="Miranda Mowbray" userId="3f3d9c4fb96d3fa8" providerId="LiveId" clId="{1493BD58-DF63-47D2-AD6C-A13187A31AFE}" dt="2024-11-09T22:03:08.925" v="27861" actId="20577"/>
          <ac:spMkLst>
            <pc:docMk/>
            <pc:sldMk cId="2566372142" sldId="995"/>
            <ac:spMk id="2" creationId="{9AB7227A-4612-4FE8-91F0-6912F86FE85B}"/>
          </ac:spMkLst>
        </pc:spChg>
        <pc:spChg chg="mod">
          <ac:chgData name="Miranda Mowbray" userId="3f3d9c4fb96d3fa8" providerId="LiveId" clId="{1493BD58-DF63-47D2-AD6C-A13187A31AFE}" dt="2024-11-09T20:56:55.656" v="25382" actId="20577"/>
          <ac:spMkLst>
            <pc:docMk/>
            <pc:sldMk cId="2566372142" sldId="995"/>
            <ac:spMk id="8" creationId="{00000000-0000-0000-0000-000000000000}"/>
          </ac:spMkLst>
        </pc:spChg>
      </pc:sldChg>
      <pc:sldChg chg="ord">
        <pc:chgData name="Miranda Mowbray" userId="3f3d9c4fb96d3fa8" providerId="LiveId" clId="{1493BD58-DF63-47D2-AD6C-A13187A31AFE}" dt="2024-10-29T14:41:36.720" v="2430"/>
        <pc:sldMkLst>
          <pc:docMk/>
          <pc:sldMk cId="2884198055" sldId="996"/>
        </pc:sldMkLst>
      </pc:sldChg>
      <pc:sldChg chg="modSp mod ord modNotesTx">
        <pc:chgData name="Miranda Mowbray" userId="3f3d9c4fb96d3fa8" providerId="LiveId" clId="{1493BD58-DF63-47D2-AD6C-A13187A31AFE}" dt="2024-11-09T21:56:40.748" v="27719"/>
        <pc:sldMkLst>
          <pc:docMk/>
          <pc:sldMk cId="522479230" sldId="998"/>
        </pc:sldMkLst>
        <pc:spChg chg="mod">
          <ac:chgData name="Miranda Mowbray" userId="3f3d9c4fb96d3fa8" providerId="LiveId" clId="{1493BD58-DF63-47D2-AD6C-A13187A31AFE}" dt="2024-11-09T21:56:40.748" v="27719"/>
          <ac:spMkLst>
            <pc:docMk/>
            <pc:sldMk cId="522479230" sldId="998"/>
            <ac:spMk id="13" creationId="{9731E58D-2B0D-44C2-985F-3AE02C2A86FD}"/>
          </ac:spMkLst>
        </pc:spChg>
      </pc:sldChg>
      <pc:sldChg chg="modSp mod ord">
        <pc:chgData name="Miranda Mowbray" userId="3f3d9c4fb96d3fa8" providerId="LiveId" clId="{1493BD58-DF63-47D2-AD6C-A13187A31AFE}" dt="2024-11-09T20:03:11.742" v="24171"/>
        <pc:sldMkLst>
          <pc:docMk/>
          <pc:sldMk cId="3557807309" sldId="1001"/>
        </pc:sldMkLst>
        <pc:spChg chg="mod">
          <ac:chgData name="Miranda Mowbray" userId="3f3d9c4fb96d3fa8" providerId="LiveId" clId="{1493BD58-DF63-47D2-AD6C-A13187A31AFE}" dt="2024-11-08T18:56:53.409" v="22071" actId="27107"/>
          <ac:spMkLst>
            <pc:docMk/>
            <pc:sldMk cId="3557807309" sldId="1001"/>
            <ac:spMk id="2" creationId="{E392E8C5-CB47-41AB-AAF9-3514716FAFE6}"/>
          </ac:spMkLst>
        </pc:spChg>
      </pc:sldChg>
      <pc:sldChg chg="ord">
        <pc:chgData name="Miranda Mowbray" userId="3f3d9c4fb96d3fa8" providerId="LiveId" clId="{1493BD58-DF63-47D2-AD6C-A13187A31AFE}" dt="2024-11-09T17:27:40.401" v="22447"/>
        <pc:sldMkLst>
          <pc:docMk/>
          <pc:sldMk cId="3567564331" sldId="1002"/>
        </pc:sldMkLst>
      </pc:sldChg>
      <pc:sldChg chg="modSp mod setBg modNotesTx">
        <pc:chgData name="Miranda Mowbray" userId="3f3d9c4fb96d3fa8" providerId="LiveId" clId="{1493BD58-DF63-47D2-AD6C-A13187A31AFE}" dt="2024-11-07T15:34:20.715" v="20531" actId="5793"/>
        <pc:sldMkLst>
          <pc:docMk/>
          <pc:sldMk cId="4232619915" sldId="1003"/>
        </pc:sldMkLst>
        <pc:spChg chg="mod">
          <ac:chgData name="Miranda Mowbray" userId="3f3d9c4fb96d3fa8" providerId="LiveId" clId="{1493BD58-DF63-47D2-AD6C-A13187A31AFE}" dt="2024-11-06T21:22:48.951" v="15085" actId="20577"/>
          <ac:spMkLst>
            <pc:docMk/>
            <pc:sldMk cId="4232619915" sldId="1003"/>
            <ac:spMk id="4" creationId="{F9DA5A82-8FC4-41E0-AE3C-A721A68D7896}"/>
          </ac:spMkLst>
        </pc:spChg>
      </pc:sldChg>
      <pc:sldChg chg="ord">
        <pc:chgData name="Miranda Mowbray" userId="3f3d9c4fb96d3fa8" providerId="LiveId" clId="{1493BD58-DF63-47D2-AD6C-A13187A31AFE}" dt="2024-10-29T14:42:41.046" v="2438"/>
        <pc:sldMkLst>
          <pc:docMk/>
          <pc:sldMk cId="3872750484" sldId="1019"/>
        </pc:sldMkLst>
      </pc:sldChg>
      <pc:sldChg chg="ord">
        <pc:chgData name="Miranda Mowbray" userId="3f3d9c4fb96d3fa8" providerId="LiveId" clId="{1493BD58-DF63-47D2-AD6C-A13187A31AFE}" dt="2024-10-29T14:41:55.039" v="2432"/>
        <pc:sldMkLst>
          <pc:docMk/>
          <pc:sldMk cId="807292577" sldId="1021"/>
        </pc:sldMkLst>
      </pc:sldChg>
      <pc:sldChg chg="modSp mod ord">
        <pc:chgData name="Miranda Mowbray" userId="3f3d9c4fb96d3fa8" providerId="LiveId" clId="{1493BD58-DF63-47D2-AD6C-A13187A31AFE}" dt="2024-11-07T15:31:29.485" v="20424" actId="20577"/>
        <pc:sldMkLst>
          <pc:docMk/>
          <pc:sldMk cId="611858183" sldId="1024"/>
        </pc:sldMkLst>
        <pc:spChg chg="mod">
          <ac:chgData name="Miranda Mowbray" userId="3f3d9c4fb96d3fa8" providerId="LiveId" clId="{1493BD58-DF63-47D2-AD6C-A13187A31AFE}" dt="2024-11-07T15:31:29.485" v="20424" actId="20577"/>
          <ac:spMkLst>
            <pc:docMk/>
            <pc:sldMk cId="611858183" sldId="1024"/>
            <ac:spMk id="7" creationId="{98CBE00A-5B3C-456E-9488-2A34C0878F9E}"/>
          </ac:spMkLst>
        </pc:spChg>
      </pc:sldChg>
      <pc:sldChg chg="ord">
        <pc:chgData name="Miranda Mowbray" userId="3f3d9c4fb96d3fa8" providerId="LiveId" clId="{1493BD58-DF63-47D2-AD6C-A13187A31AFE}" dt="2024-10-29T11:17:33.631" v="2133"/>
        <pc:sldMkLst>
          <pc:docMk/>
          <pc:sldMk cId="2444415437" sldId="1031"/>
        </pc:sldMkLst>
      </pc:sldChg>
      <pc:sldChg chg="ord">
        <pc:chgData name="Miranda Mowbray" userId="3f3d9c4fb96d3fa8" providerId="LiveId" clId="{1493BD58-DF63-47D2-AD6C-A13187A31AFE}" dt="2024-11-06T13:31:15.139" v="2806"/>
        <pc:sldMkLst>
          <pc:docMk/>
          <pc:sldMk cId="2236016020" sldId="1032"/>
        </pc:sldMkLst>
      </pc:sldChg>
      <pc:sldChg chg="del ord">
        <pc:chgData name="Miranda Mowbray" userId="3f3d9c4fb96d3fa8" providerId="LiveId" clId="{1493BD58-DF63-47D2-AD6C-A13187A31AFE}" dt="2024-11-06T20:09:37.914" v="13519" actId="47"/>
        <pc:sldMkLst>
          <pc:docMk/>
          <pc:sldMk cId="1130399142" sldId="1034"/>
        </pc:sldMkLst>
      </pc:sldChg>
      <pc:sldChg chg="modSp mod">
        <pc:chgData name="Miranda Mowbray" userId="3f3d9c4fb96d3fa8" providerId="LiveId" clId="{1493BD58-DF63-47D2-AD6C-A13187A31AFE}" dt="2024-11-06T19:35:48.315" v="12600"/>
        <pc:sldMkLst>
          <pc:docMk/>
          <pc:sldMk cId="1453112767" sldId="1037"/>
        </pc:sldMkLst>
        <pc:spChg chg="mod">
          <ac:chgData name="Miranda Mowbray" userId="3f3d9c4fb96d3fa8" providerId="LiveId" clId="{1493BD58-DF63-47D2-AD6C-A13187A31AFE}" dt="2024-11-06T19:35:48.315" v="12600"/>
          <ac:spMkLst>
            <pc:docMk/>
            <pc:sldMk cId="1453112767" sldId="1037"/>
            <ac:spMk id="2" creationId="{00000000-0000-0000-0000-000000000000}"/>
          </ac:spMkLst>
        </pc:spChg>
      </pc:sldChg>
      <pc:sldChg chg="modSp mod ord">
        <pc:chgData name="Miranda Mowbray" userId="3f3d9c4fb96d3fa8" providerId="LiveId" clId="{1493BD58-DF63-47D2-AD6C-A13187A31AFE}" dt="2024-11-06T20:45:24.269" v="14324"/>
        <pc:sldMkLst>
          <pc:docMk/>
          <pc:sldMk cId="2749895325" sldId="1038"/>
        </pc:sldMkLst>
        <pc:spChg chg="mod ord">
          <ac:chgData name="Miranda Mowbray" userId="3f3d9c4fb96d3fa8" providerId="LiveId" clId="{1493BD58-DF63-47D2-AD6C-A13187A31AFE}" dt="2024-11-06T20:45:24.269" v="14324"/>
          <ac:spMkLst>
            <pc:docMk/>
            <pc:sldMk cId="2749895325" sldId="1038"/>
            <ac:spMk id="7" creationId="{7176E815-199C-54FD-BC35-EF7CD2B660A0}"/>
          </ac:spMkLst>
        </pc:spChg>
        <pc:picChg chg="mod">
          <ac:chgData name="Miranda Mowbray" userId="3f3d9c4fb96d3fa8" providerId="LiveId" clId="{1493BD58-DF63-47D2-AD6C-A13187A31AFE}" dt="2024-11-06T19:30:42.537" v="12551" actId="14100"/>
          <ac:picMkLst>
            <pc:docMk/>
            <pc:sldMk cId="2749895325" sldId="1038"/>
            <ac:picMk id="8" creationId="{4142230C-AE92-E376-4DCF-7951135FCDF1}"/>
          </ac:picMkLst>
        </pc:picChg>
      </pc:sldChg>
      <pc:sldChg chg="ord">
        <pc:chgData name="Miranda Mowbray" userId="3f3d9c4fb96d3fa8" providerId="LiveId" clId="{1493BD58-DF63-47D2-AD6C-A13187A31AFE}" dt="2024-11-06T15:46:02.955" v="8159"/>
        <pc:sldMkLst>
          <pc:docMk/>
          <pc:sldMk cId="682830974" sldId="1039"/>
        </pc:sldMkLst>
      </pc:sldChg>
      <pc:sldChg chg="modSp mod ord">
        <pc:chgData name="Miranda Mowbray" userId="3f3d9c4fb96d3fa8" providerId="LiveId" clId="{1493BD58-DF63-47D2-AD6C-A13187A31AFE}" dt="2024-11-09T21:00:43.770" v="25477" actId="20577"/>
        <pc:sldMkLst>
          <pc:docMk/>
          <pc:sldMk cId="3579527564" sldId="1040"/>
        </pc:sldMkLst>
        <pc:spChg chg="mod">
          <ac:chgData name="Miranda Mowbray" userId="3f3d9c4fb96d3fa8" providerId="LiveId" clId="{1493BD58-DF63-47D2-AD6C-A13187A31AFE}" dt="2024-11-09T21:00:43.770" v="25477" actId="20577"/>
          <ac:spMkLst>
            <pc:docMk/>
            <pc:sldMk cId="3579527564" sldId="1040"/>
            <ac:spMk id="6" creationId="{BF48C3E7-19B0-3401-CFA0-E0F42342DC80}"/>
          </ac:spMkLst>
        </pc:spChg>
        <pc:spChg chg="mod">
          <ac:chgData name="Miranda Mowbray" userId="3f3d9c4fb96d3fa8" providerId="LiveId" clId="{1493BD58-DF63-47D2-AD6C-A13187A31AFE}" dt="2024-11-09T19:55:04.001" v="24169" actId="20577"/>
          <ac:spMkLst>
            <pc:docMk/>
            <pc:sldMk cId="3579527564" sldId="1040"/>
            <ac:spMk id="9" creationId="{896DA757-FCF5-95B8-F0A5-AC1CBDB5764E}"/>
          </ac:spMkLst>
        </pc:spChg>
      </pc:sldChg>
      <pc:sldChg chg="ord">
        <pc:chgData name="Miranda Mowbray" userId="3f3d9c4fb96d3fa8" providerId="LiveId" clId="{1493BD58-DF63-47D2-AD6C-A13187A31AFE}" dt="2024-11-07T17:22:52.777" v="21088"/>
        <pc:sldMkLst>
          <pc:docMk/>
          <pc:sldMk cId="1699151058" sldId="1052"/>
        </pc:sldMkLst>
      </pc:sldChg>
      <pc:sldChg chg="modSp mod ord modNotesTx">
        <pc:chgData name="Miranda Mowbray" userId="3f3d9c4fb96d3fa8" providerId="LiveId" clId="{1493BD58-DF63-47D2-AD6C-A13187A31AFE}" dt="2024-11-08T19:18:06.474" v="22423" actId="20577"/>
        <pc:sldMkLst>
          <pc:docMk/>
          <pc:sldMk cId="3480805832" sldId="1053"/>
        </pc:sldMkLst>
        <pc:spChg chg="mod">
          <ac:chgData name="Miranda Mowbray" userId="3f3d9c4fb96d3fa8" providerId="LiveId" clId="{1493BD58-DF63-47D2-AD6C-A13187A31AFE}" dt="2024-11-08T19:18:06.474" v="22423" actId="20577"/>
          <ac:spMkLst>
            <pc:docMk/>
            <pc:sldMk cId="3480805832" sldId="1053"/>
            <ac:spMk id="2" creationId="{E392E8C5-CB47-41AB-AAF9-3514716FAFE6}"/>
          </ac:spMkLst>
        </pc:spChg>
        <pc:spChg chg="mod">
          <ac:chgData name="Miranda Mowbray" userId="3f3d9c4fb96d3fa8" providerId="LiveId" clId="{1493BD58-DF63-47D2-AD6C-A13187A31AFE}" dt="2024-10-29T17:27:30.077" v="2639" actId="20577"/>
          <ac:spMkLst>
            <pc:docMk/>
            <pc:sldMk cId="3480805832" sldId="1053"/>
            <ac:spMk id="4" creationId="{F9DA5A82-8FC4-41E0-AE3C-A721A68D7896}"/>
          </ac:spMkLst>
        </pc:spChg>
      </pc:sldChg>
      <pc:sldChg chg="modSp mod ord">
        <pc:chgData name="Miranda Mowbray" userId="3f3d9c4fb96d3fa8" providerId="LiveId" clId="{1493BD58-DF63-47D2-AD6C-A13187A31AFE}" dt="2024-11-09T17:35:08.747" v="22841"/>
        <pc:sldMkLst>
          <pc:docMk/>
          <pc:sldMk cId="3382437089" sldId="1055"/>
        </pc:sldMkLst>
        <pc:spChg chg="mod">
          <ac:chgData name="Miranda Mowbray" userId="3f3d9c4fb96d3fa8" providerId="LiveId" clId="{1493BD58-DF63-47D2-AD6C-A13187A31AFE}" dt="2024-11-08T19:05:43.995" v="22242" actId="20577"/>
          <ac:spMkLst>
            <pc:docMk/>
            <pc:sldMk cId="3382437089" sldId="1055"/>
            <ac:spMk id="2" creationId="{E392E8C5-CB47-41AB-AAF9-3514716FAFE6}"/>
          </ac:spMkLst>
        </pc:spChg>
        <pc:spChg chg="mod">
          <ac:chgData name="Miranda Mowbray" userId="3f3d9c4fb96d3fa8" providerId="LiveId" clId="{1493BD58-DF63-47D2-AD6C-A13187A31AFE}" dt="2024-11-07T17:30:55.024" v="21216" actId="20577"/>
          <ac:spMkLst>
            <pc:docMk/>
            <pc:sldMk cId="3382437089" sldId="1055"/>
            <ac:spMk id="4" creationId="{F9DA5A82-8FC4-41E0-AE3C-A721A68D7896}"/>
          </ac:spMkLst>
        </pc:spChg>
      </pc:sldChg>
      <pc:sldChg chg="modSp mod ord modAnim modNotesTx">
        <pc:chgData name="Miranda Mowbray" userId="3f3d9c4fb96d3fa8" providerId="LiveId" clId="{1493BD58-DF63-47D2-AD6C-A13187A31AFE}" dt="2024-11-09T21:42:18.963" v="27312" actId="20577"/>
        <pc:sldMkLst>
          <pc:docMk/>
          <pc:sldMk cId="889072514" sldId="1056"/>
        </pc:sldMkLst>
        <pc:spChg chg="mod">
          <ac:chgData name="Miranda Mowbray" userId="3f3d9c4fb96d3fa8" providerId="LiveId" clId="{1493BD58-DF63-47D2-AD6C-A13187A31AFE}" dt="2024-11-09T21:15:33.639" v="25787" actId="20577"/>
          <ac:spMkLst>
            <pc:docMk/>
            <pc:sldMk cId="889072514" sldId="1056"/>
            <ac:spMk id="4" creationId="{F9DA5A82-8FC4-41E0-AE3C-A721A68D7896}"/>
          </ac:spMkLst>
        </pc:spChg>
        <pc:spChg chg="mod">
          <ac:chgData name="Miranda Mowbray" userId="3f3d9c4fb96d3fa8" providerId="LiveId" clId="{1493BD58-DF63-47D2-AD6C-A13187A31AFE}" dt="2024-11-09T21:40:36.423" v="27052" actId="20577"/>
          <ac:spMkLst>
            <pc:docMk/>
            <pc:sldMk cId="889072514" sldId="1056"/>
            <ac:spMk id="7" creationId="{3C0B015A-2C9C-AC69-B7A2-CE1A62D0933D}"/>
          </ac:spMkLst>
        </pc:spChg>
      </pc:sldChg>
      <pc:sldChg chg="modSp del mod ord modAnim modNotesTx">
        <pc:chgData name="Miranda Mowbray" userId="3f3d9c4fb96d3fa8" providerId="LiveId" clId="{1493BD58-DF63-47D2-AD6C-A13187A31AFE}" dt="2024-11-09T20:03:43.117" v="24172" actId="47"/>
        <pc:sldMkLst>
          <pc:docMk/>
          <pc:sldMk cId="1563332978" sldId="1061"/>
        </pc:sldMkLst>
        <pc:spChg chg="mod">
          <ac:chgData name="Miranda Mowbray" userId="3f3d9c4fb96d3fa8" providerId="LiveId" clId="{1493BD58-DF63-47D2-AD6C-A13187A31AFE}" dt="2024-11-09T19:38:58.769" v="23946" actId="20577"/>
          <ac:spMkLst>
            <pc:docMk/>
            <pc:sldMk cId="1563332978" sldId="1061"/>
            <ac:spMk id="2" creationId="{E392E8C5-CB47-41AB-AAF9-3514716FAFE6}"/>
          </ac:spMkLst>
        </pc:spChg>
        <pc:spChg chg="mod">
          <ac:chgData name="Miranda Mowbray" userId="3f3d9c4fb96d3fa8" providerId="LiveId" clId="{1493BD58-DF63-47D2-AD6C-A13187A31AFE}" dt="2024-11-09T18:34:17.203" v="23742" actId="5793"/>
          <ac:spMkLst>
            <pc:docMk/>
            <pc:sldMk cId="1563332978" sldId="1061"/>
            <ac:spMk id="3" creationId="{8C3ADA9A-4ECE-9C36-2A14-427E0A6B758A}"/>
          </ac:spMkLst>
        </pc:spChg>
        <pc:spChg chg="mod">
          <ac:chgData name="Miranda Mowbray" userId="3f3d9c4fb96d3fa8" providerId="LiveId" clId="{1493BD58-DF63-47D2-AD6C-A13187A31AFE}" dt="2024-11-09T17:27:19.668" v="22437" actId="20577"/>
          <ac:spMkLst>
            <pc:docMk/>
            <pc:sldMk cId="1563332978" sldId="1061"/>
            <ac:spMk id="4" creationId="{F9DA5A82-8FC4-41E0-AE3C-A721A68D7896}"/>
          </ac:spMkLst>
        </pc:spChg>
      </pc:sldChg>
      <pc:sldChg chg="modSp mod ord">
        <pc:chgData name="Miranda Mowbray" userId="3f3d9c4fb96d3fa8" providerId="LiveId" clId="{1493BD58-DF63-47D2-AD6C-A13187A31AFE}" dt="2024-11-09T18:38:46.074" v="23771" actId="20577"/>
        <pc:sldMkLst>
          <pc:docMk/>
          <pc:sldMk cId="3132415826" sldId="1063"/>
        </pc:sldMkLst>
        <pc:spChg chg="mod">
          <ac:chgData name="Miranda Mowbray" userId="3f3d9c4fb96d3fa8" providerId="LiveId" clId="{1493BD58-DF63-47D2-AD6C-A13187A31AFE}" dt="2024-11-09T17:48:25.675" v="23242" actId="20577"/>
          <ac:spMkLst>
            <pc:docMk/>
            <pc:sldMk cId="3132415826" sldId="1063"/>
            <ac:spMk id="2" creationId="{00000000-0000-0000-0000-000000000000}"/>
          </ac:spMkLst>
        </pc:spChg>
        <pc:spChg chg="mod">
          <ac:chgData name="Miranda Mowbray" userId="3f3d9c4fb96d3fa8" providerId="LiveId" clId="{1493BD58-DF63-47D2-AD6C-A13187A31AFE}" dt="2024-11-09T18:38:46.074" v="23771" actId="20577"/>
          <ac:spMkLst>
            <pc:docMk/>
            <pc:sldMk cId="3132415826" sldId="1063"/>
            <ac:spMk id="3" creationId="{15C7A494-1D2A-C711-778D-017B8CB1123F}"/>
          </ac:spMkLst>
        </pc:spChg>
      </pc:sldChg>
      <pc:sldChg chg="modSp add mod ord modAnim modNotesTx">
        <pc:chgData name="Miranda Mowbray" userId="3f3d9c4fb96d3fa8" providerId="LiveId" clId="{1493BD58-DF63-47D2-AD6C-A13187A31AFE}" dt="2024-11-09T19:51:06.511" v="24110"/>
        <pc:sldMkLst>
          <pc:docMk/>
          <pc:sldMk cId="2777671446" sldId="1064"/>
        </pc:sldMkLst>
        <pc:spChg chg="mod">
          <ac:chgData name="Miranda Mowbray" userId="3f3d9c4fb96d3fa8" providerId="LiveId" clId="{1493BD58-DF63-47D2-AD6C-A13187A31AFE}" dt="2024-11-09T18:33:40.996" v="23741" actId="20577"/>
          <ac:spMkLst>
            <pc:docMk/>
            <pc:sldMk cId="2777671446" sldId="1064"/>
            <ac:spMk id="2" creationId="{A5A17725-F856-4F3A-9833-4955772E2DD2}"/>
          </ac:spMkLst>
        </pc:spChg>
        <pc:spChg chg="mod">
          <ac:chgData name="Miranda Mowbray" userId="3f3d9c4fb96d3fa8" providerId="LiveId" clId="{1493BD58-DF63-47D2-AD6C-A13187A31AFE}" dt="2024-11-09T18:33:16.984" v="23704" actId="20577"/>
          <ac:spMkLst>
            <pc:docMk/>
            <pc:sldMk cId="2777671446" sldId="1064"/>
            <ac:spMk id="4" creationId="{1B477597-C011-57F4-3A1C-EBCC13F897EA}"/>
          </ac:spMkLst>
        </pc:spChg>
      </pc:sldChg>
      <pc:sldChg chg="modSp add mod ord modAnim modNotesTx">
        <pc:chgData name="Miranda Mowbray" userId="3f3d9c4fb96d3fa8" providerId="LiveId" clId="{1493BD58-DF63-47D2-AD6C-A13187A31AFE}" dt="2024-11-09T18:25:31.699" v="23378"/>
        <pc:sldMkLst>
          <pc:docMk/>
          <pc:sldMk cId="2798330025" sldId="1065"/>
        </pc:sldMkLst>
        <pc:spChg chg="mod">
          <ac:chgData name="Miranda Mowbray" userId="3f3d9c4fb96d3fa8" providerId="LiveId" clId="{1493BD58-DF63-47D2-AD6C-A13187A31AFE}" dt="2024-11-07T13:57:33.717" v="19487" actId="20577"/>
          <ac:spMkLst>
            <pc:docMk/>
            <pc:sldMk cId="2798330025" sldId="1065"/>
            <ac:spMk id="2" creationId="{41320D9A-8127-AAED-9561-04C6A31BFE34}"/>
          </ac:spMkLst>
        </pc:spChg>
        <pc:spChg chg="mod">
          <ac:chgData name="Miranda Mowbray" userId="3f3d9c4fb96d3fa8" providerId="LiveId" clId="{1493BD58-DF63-47D2-AD6C-A13187A31AFE}" dt="2024-10-29T10:59:46.392" v="1389" actId="20577"/>
          <ac:spMkLst>
            <pc:docMk/>
            <pc:sldMk cId="2798330025" sldId="1065"/>
            <ac:spMk id="4" creationId="{B7A1522C-9207-7797-AE6B-D9EF156072E5}"/>
          </ac:spMkLst>
        </pc:spChg>
      </pc:sldChg>
      <pc:sldChg chg="modSp add mod ord modNotesTx">
        <pc:chgData name="Miranda Mowbray" userId="3f3d9c4fb96d3fa8" providerId="LiveId" clId="{1493BD58-DF63-47D2-AD6C-A13187A31AFE}" dt="2024-11-09T21:02:26.623" v="25528" actId="20577"/>
        <pc:sldMkLst>
          <pc:docMk/>
          <pc:sldMk cId="3489485286" sldId="1066"/>
        </pc:sldMkLst>
        <pc:spChg chg="mod">
          <ac:chgData name="Miranda Mowbray" userId="3f3d9c4fb96d3fa8" providerId="LiveId" clId="{1493BD58-DF63-47D2-AD6C-A13187A31AFE}" dt="2024-11-09T21:02:26.623" v="25528" actId="20577"/>
          <ac:spMkLst>
            <pc:docMk/>
            <pc:sldMk cId="3489485286" sldId="1066"/>
            <ac:spMk id="2" creationId="{ECF58203-F3D7-A5AD-5EB6-84F15776E482}"/>
          </ac:spMkLst>
        </pc:spChg>
      </pc:sldChg>
      <pc:sldChg chg="addSp delSp modSp add mod ord setBg">
        <pc:chgData name="Miranda Mowbray" userId="3f3d9c4fb96d3fa8" providerId="LiveId" clId="{1493BD58-DF63-47D2-AD6C-A13187A31AFE}" dt="2024-11-09T18:32:26.143" v="23597" actId="20577"/>
        <pc:sldMkLst>
          <pc:docMk/>
          <pc:sldMk cId="2331085654" sldId="1067"/>
        </pc:sldMkLst>
        <pc:spChg chg="mod">
          <ac:chgData name="Miranda Mowbray" userId="3f3d9c4fb96d3fa8" providerId="LiveId" clId="{1493BD58-DF63-47D2-AD6C-A13187A31AFE}" dt="2024-10-29T15:27:27.872" v="2582" actId="20577"/>
          <ac:spMkLst>
            <pc:docMk/>
            <pc:sldMk cId="2331085654" sldId="1067"/>
            <ac:spMk id="2" creationId="{E0E53D71-ED2D-69CD-253F-F4CA13D0033B}"/>
          </ac:spMkLst>
        </pc:spChg>
        <pc:spChg chg="mod">
          <ac:chgData name="Miranda Mowbray" userId="3f3d9c4fb96d3fa8" providerId="LiveId" clId="{1493BD58-DF63-47D2-AD6C-A13187A31AFE}" dt="2024-11-09T18:32:26.143" v="23597" actId="20577"/>
          <ac:spMkLst>
            <pc:docMk/>
            <pc:sldMk cId="2331085654" sldId="1067"/>
            <ac:spMk id="4" creationId="{8DA7F097-15D4-7E48-6DE7-DB49035C1367}"/>
          </ac:spMkLst>
        </pc:spChg>
        <pc:picChg chg="add del mod">
          <ac:chgData name="Miranda Mowbray" userId="3f3d9c4fb96d3fa8" providerId="LiveId" clId="{1493BD58-DF63-47D2-AD6C-A13187A31AFE}" dt="2024-10-29T15:27:18.959" v="2572" actId="478"/>
          <ac:picMkLst>
            <pc:docMk/>
            <pc:sldMk cId="2331085654" sldId="1067"/>
            <ac:picMk id="3" creationId="{6604C89D-9AD6-86AD-AF78-7E075EFF5280}"/>
          </ac:picMkLst>
        </pc:picChg>
        <pc:picChg chg="add mod">
          <ac:chgData name="Miranda Mowbray" userId="3f3d9c4fb96d3fa8" providerId="LiveId" clId="{1493BD58-DF63-47D2-AD6C-A13187A31AFE}" dt="2024-10-29T15:27:23.208" v="2573" actId="1076"/>
          <ac:picMkLst>
            <pc:docMk/>
            <pc:sldMk cId="2331085654" sldId="1067"/>
            <ac:picMk id="6" creationId="{F93DBC9D-BA0E-0E0A-8BE3-31C2EFEEE85F}"/>
          </ac:picMkLst>
        </pc:picChg>
        <pc:picChg chg="add mod">
          <ac:chgData name="Miranda Mowbray" userId="3f3d9c4fb96d3fa8" providerId="LiveId" clId="{1493BD58-DF63-47D2-AD6C-A13187A31AFE}" dt="2024-10-29T15:33:12.360" v="2621" actId="1076"/>
          <ac:picMkLst>
            <pc:docMk/>
            <pc:sldMk cId="2331085654" sldId="1067"/>
            <ac:picMk id="7" creationId="{2EC9D2A1-6BEA-6DA7-4137-B674B153AF66}"/>
          </ac:picMkLst>
        </pc:picChg>
      </pc:sldChg>
      <pc:sldChg chg="addSp modSp add mod ord modNotesTx">
        <pc:chgData name="Miranda Mowbray" userId="3f3d9c4fb96d3fa8" providerId="LiveId" clId="{1493BD58-DF63-47D2-AD6C-A13187A31AFE}" dt="2024-11-06T20:44:43.621" v="14321" actId="962"/>
        <pc:sldMkLst>
          <pc:docMk/>
          <pc:sldMk cId="1682087905" sldId="1068"/>
        </pc:sldMkLst>
        <pc:spChg chg="mod">
          <ac:chgData name="Miranda Mowbray" userId="3f3d9c4fb96d3fa8" providerId="LiveId" clId="{1493BD58-DF63-47D2-AD6C-A13187A31AFE}" dt="2024-11-06T14:38:30.626" v="6054" actId="20577"/>
          <ac:spMkLst>
            <pc:docMk/>
            <pc:sldMk cId="1682087905" sldId="1068"/>
            <ac:spMk id="6" creationId="{0A047FEC-FBDB-7796-022F-13578011005C}"/>
          </ac:spMkLst>
        </pc:spChg>
        <pc:spChg chg="mod">
          <ac:chgData name="Miranda Mowbray" userId="3f3d9c4fb96d3fa8" providerId="LiveId" clId="{1493BD58-DF63-47D2-AD6C-A13187A31AFE}" dt="2024-11-06T13:27:57.347" v="2663" actId="20577"/>
          <ac:spMkLst>
            <pc:docMk/>
            <pc:sldMk cId="1682087905" sldId="1068"/>
            <ac:spMk id="7" creationId="{EA96EEDB-9B17-D3E4-3882-161FC88FA833}"/>
          </ac:spMkLst>
        </pc:spChg>
        <pc:picChg chg="add mod">
          <ac:chgData name="Miranda Mowbray" userId="3f3d9c4fb96d3fa8" providerId="LiveId" clId="{1493BD58-DF63-47D2-AD6C-A13187A31AFE}" dt="2024-11-06T13:44:17.456" v="3106" actId="1076"/>
          <ac:picMkLst>
            <pc:docMk/>
            <pc:sldMk cId="1682087905" sldId="1068"/>
            <ac:picMk id="2" creationId="{C9815660-1F0C-79D7-A0E5-83695D8A14E3}"/>
          </ac:picMkLst>
        </pc:picChg>
        <pc:picChg chg="add mod">
          <ac:chgData name="Miranda Mowbray" userId="3f3d9c4fb96d3fa8" providerId="LiveId" clId="{1493BD58-DF63-47D2-AD6C-A13187A31AFE}" dt="2024-11-06T20:44:43.621" v="14321" actId="962"/>
          <ac:picMkLst>
            <pc:docMk/>
            <pc:sldMk cId="1682087905" sldId="1068"/>
            <ac:picMk id="4" creationId="{098F929C-3DD6-0B25-8C2D-0BF95F3CACCB}"/>
          </ac:picMkLst>
        </pc:picChg>
      </pc:sldChg>
      <pc:sldChg chg="modSp add mod ord">
        <pc:chgData name="Miranda Mowbray" userId="3f3d9c4fb96d3fa8" providerId="LiveId" clId="{1493BD58-DF63-47D2-AD6C-A13187A31AFE}" dt="2024-11-09T18:38:41.414" v="23770" actId="20577"/>
        <pc:sldMkLst>
          <pc:docMk/>
          <pc:sldMk cId="562034568" sldId="1069"/>
        </pc:sldMkLst>
        <pc:spChg chg="mod">
          <ac:chgData name="Miranda Mowbray" userId="3f3d9c4fb96d3fa8" providerId="LiveId" clId="{1493BD58-DF63-47D2-AD6C-A13187A31AFE}" dt="2024-11-09T17:49:31.894" v="23249" actId="20577"/>
          <ac:spMkLst>
            <pc:docMk/>
            <pc:sldMk cId="562034568" sldId="1069"/>
            <ac:spMk id="2" creationId="{9F9C4C6A-51C8-93AF-EFAD-394BDB44AEC9}"/>
          </ac:spMkLst>
        </pc:spChg>
        <pc:spChg chg="mod">
          <ac:chgData name="Miranda Mowbray" userId="3f3d9c4fb96d3fa8" providerId="LiveId" clId="{1493BD58-DF63-47D2-AD6C-A13187A31AFE}" dt="2024-11-09T18:38:41.414" v="23770" actId="20577"/>
          <ac:spMkLst>
            <pc:docMk/>
            <pc:sldMk cId="562034568" sldId="1069"/>
            <ac:spMk id="3" creationId="{18F8748C-6A16-555F-5CCE-A0494DA6FE17}"/>
          </ac:spMkLst>
        </pc:spChg>
      </pc:sldChg>
      <pc:sldChg chg="modSp add mod modNotesTx">
        <pc:chgData name="Miranda Mowbray" userId="3f3d9c4fb96d3fa8" providerId="LiveId" clId="{1493BD58-DF63-47D2-AD6C-A13187A31AFE}" dt="2024-11-07T22:08:45.388" v="21315" actId="20577"/>
        <pc:sldMkLst>
          <pc:docMk/>
          <pc:sldMk cId="1873154859" sldId="1070"/>
        </pc:sldMkLst>
        <pc:spChg chg="mod">
          <ac:chgData name="Miranda Mowbray" userId="3f3d9c4fb96d3fa8" providerId="LiveId" clId="{1493BD58-DF63-47D2-AD6C-A13187A31AFE}" dt="2024-11-07T22:08:45.388" v="21315" actId="20577"/>
          <ac:spMkLst>
            <pc:docMk/>
            <pc:sldMk cId="1873154859" sldId="1070"/>
            <ac:spMk id="6" creationId="{D181B5B4-C1E9-4E66-4362-5D04DABD8210}"/>
          </ac:spMkLst>
        </pc:spChg>
        <pc:spChg chg="mod">
          <ac:chgData name="Miranda Mowbray" userId="3f3d9c4fb96d3fa8" providerId="LiveId" clId="{1493BD58-DF63-47D2-AD6C-A13187A31AFE}" dt="2024-11-06T17:44:32.909" v="12031" actId="20577"/>
          <ac:spMkLst>
            <pc:docMk/>
            <pc:sldMk cId="1873154859" sldId="1070"/>
            <ac:spMk id="7" creationId="{96BDD966-F674-7A2F-3F64-4641E07AD57D}"/>
          </ac:spMkLst>
        </pc:spChg>
      </pc:sldChg>
      <pc:sldChg chg="addSp delSp modSp add mod ord setBg">
        <pc:chgData name="Miranda Mowbray" userId="3f3d9c4fb96d3fa8" providerId="LiveId" clId="{1493BD58-DF63-47D2-AD6C-A13187A31AFE}" dt="2024-11-07T17:19:38.346" v="21060"/>
        <pc:sldMkLst>
          <pc:docMk/>
          <pc:sldMk cId="4279979423" sldId="1071"/>
        </pc:sldMkLst>
        <pc:spChg chg="mod ord">
          <ac:chgData name="Miranda Mowbray" userId="3f3d9c4fb96d3fa8" providerId="LiveId" clId="{1493BD58-DF63-47D2-AD6C-A13187A31AFE}" dt="2024-11-06T19:33:38.581" v="12592" actId="1076"/>
          <ac:spMkLst>
            <pc:docMk/>
            <pc:sldMk cId="4279979423" sldId="1071"/>
            <ac:spMk id="2" creationId="{B9EE0613-279F-E8F8-F455-5C6DC5FC7263}"/>
          </ac:spMkLst>
        </pc:spChg>
        <pc:spChg chg="mod">
          <ac:chgData name="Miranda Mowbray" userId="3f3d9c4fb96d3fa8" providerId="LiveId" clId="{1493BD58-DF63-47D2-AD6C-A13187A31AFE}" dt="2024-11-06T19:27:01.303" v="12546" actId="20577"/>
          <ac:spMkLst>
            <pc:docMk/>
            <pc:sldMk cId="4279979423" sldId="1071"/>
            <ac:spMk id="4" creationId="{6FDCFEAD-8098-05AF-A22D-C8DB4F865BE9}"/>
          </ac:spMkLst>
        </pc:spChg>
        <pc:picChg chg="add mod">
          <ac:chgData name="Miranda Mowbray" userId="3f3d9c4fb96d3fa8" providerId="LiveId" clId="{1493BD58-DF63-47D2-AD6C-A13187A31AFE}" dt="2024-11-06T19:31:34.215" v="12563" actId="1076"/>
          <ac:picMkLst>
            <pc:docMk/>
            <pc:sldMk cId="4279979423" sldId="1071"/>
            <ac:picMk id="3" creationId="{DB12A1C5-EC94-ECFC-0D1A-0DD1D69195AE}"/>
          </ac:picMkLst>
        </pc:picChg>
        <pc:picChg chg="del">
          <ac:chgData name="Miranda Mowbray" userId="3f3d9c4fb96d3fa8" providerId="LiveId" clId="{1493BD58-DF63-47D2-AD6C-A13187A31AFE}" dt="2024-11-06T19:31:13.832" v="12553" actId="478"/>
          <ac:picMkLst>
            <pc:docMk/>
            <pc:sldMk cId="4279979423" sldId="1071"/>
            <ac:picMk id="6" creationId="{E7F669B8-4CC7-16E9-1F64-79453EF16DE0}"/>
          </ac:picMkLst>
        </pc:picChg>
        <pc:picChg chg="del">
          <ac:chgData name="Miranda Mowbray" userId="3f3d9c4fb96d3fa8" providerId="LiveId" clId="{1493BD58-DF63-47D2-AD6C-A13187A31AFE}" dt="2024-11-06T19:34:13.413" v="12593" actId="478"/>
          <ac:picMkLst>
            <pc:docMk/>
            <pc:sldMk cId="4279979423" sldId="1071"/>
            <ac:picMk id="7" creationId="{1E7B88D0-86DF-0BA6-7165-D0ECE3EF0EA7}"/>
          </ac:picMkLst>
        </pc:picChg>
        <pc:picChg chg="add mod">
          <ac:chgData name="Miranda Mowbray" userId="3f3d9c4fb96d3fa8" providerId="LiveId" clId="{1493BD58-DF63-47D2-AD6C-A13187A31AFE}" dt="2024-11-06T20:43:58.134" v="14145" actId="962"/>
          <ac:picMkLst>
            <pc:docMk/>
            <pc:sldMk cId="4279979423" sldId="1071"/>
            <ac:picMk id="9" creationId="{9AD24280-6609-E20E-857D-27D42B73BC4B}"/>
          </ac:picMkLst>
        </pc:picChg>
      </pc:sldChg>
      <pc:sldChg chg="modSp add mod ord setBg">
        <pc:chgData name="Miranda Mowbray" userId="3f3d9c4fb96d3fa8" providerId="LiveId" clId="{1493BD58-DF63-47D2-AD6C-A13187A31AFE}" dt="2024-11-07T17:28:48.922" v="21208"/>
        <pc:sldMkLst>
          <pc:docMk/>
          <pc:sldMk cId="2944446106" sldId="1072"/>
        </pc:sldMkLst>
        <pc:spChg chg="mod">
          <ac:chgData name="Miranda Mowbray" userId="3f3d9c4fb96d3fa8" providerId="LiveId" clId="{1493BD58-DF63-47D2-AD6C-A13187A31AFE}" dt="2024-11-06T20:47:42.278" v="14356" actId="14100"/>
          <ac:spMkLst>
            <pc:docMk/>
            <pc:sldMk cId="2944446106" sldId="1072"/>
            <ac:spMk id="6" creationId="{2D517D80-8B6F-16E8-1BE1-7CCA46733D50}"/>
          </ac:spMkLst>
        </pc:spChg>
        <pc:spChg chg="mod">
          <ac:chgData name="Miranda Mowbray" userId="3f3d9c4fb96d3fa8" providerId="LiveId" clId="{1493BD58-DF63-47D2-AD6C-A13187A31AFE}" dt="2024-11-06T20:48:22.201" v="14358" actId="947"/>
          <ac:spMkLst>
            <pc:docMk/>
            <pc:sldMk cId="2944446106" sldId="1072"/>
            <ac:spMk id="8" creationId="{EFA4EE30-5E7F-D34B-7F2D-F968A6B645A6}"/>
          </ac:spMkLst>
        </pc:spChg>
      </pc:sldChg>
      <pc:sldChg chg="addSp delSp modSp add mod ord setBg modNotesTx">
        <pc:chgData name="Miranda Mowbray" userId="3f3d9c4fb96d3fa8" providerId="LiveId" clId="{1493BD58-DF63-47D2-AD6C-A13187A31AFE}" dt="2024-11-08T18:09:51.244" v="21317"/>
        <pc:sldMkLst>
          <pc:docMk/>
          <pc:sldMk cId="2127067985" sldId="1073"/>
        </pc:sldMkLst>
        <pc:spChg chg="del mod">
          <ac:chgData name="Miranda Mowbray" userId="3f3d9c4fb96d3fa8" providerId="LiveId" clId="{1493BD58-DF63-47D2-AD6C-A13187A31AFE}" dt="2024-11-06T20:43:10.991" v="13987" actId="478"/>
          <ac:spMkLst>
            <pc:docMk/>
            <pc:sldMk cId="2127067985" sldId="1073"/>
            <ac:spMk id="3" creationId="{5E326A2C-3B53-5102-A0A0-8D149E0423E8}"/>
          </ac:spMkLst>
        </pc:spChg>
        <pc:spChg chg="mod">
          <ac:chgData name="Miranda Mowbray" userId="3f3d9c4fb96d3fa8" providerId="LiveId" clId="{1493BD58-DF63-47D2-AD6C-A13187A31AFE}" dt="2024-11-06T20:36:45.239" v="13699" actId="20577"/>
          <ac:spMkLst>
            <pc:docMk/>
            <pc:sldMk cId="2127067985" sldId="1073"/>
            <ac:spMk id="6" creationId="{BE32B520-5A3D-0203-EF2C-432BF454EDEB}"/>
          </ac:spMkLst>
        </pc:spChg>
        <pc:spChg chg="mod">
          <ac:chgData name="Miranda Mowbray" userId="3f3d9c4fb96d3fa8" providerId="LiveId" clId="{1493BD58-DF63-47D2-AD6C-A13187A31AFE}" dt="2024-11-06T20:36:14.445" v="13697" actId="20577"/>
          <ac:spMkLst>
            <pc:docMk/>
            <pc:sldMk cId="2127067985" sldId="1073"/>
            <ac:spMk id="8" creationId="{C121A1C2-CFBE-E7A3-0970-6305E4C63CEE}"/>
          </ac:spMkLst>
        </pc:spChg>
        <pc:picChg chg="add mod">
          <ac:chgData name="Miranda Mowbray" userId="3f3d9c4fb96d3fa8" providerId="LiveId" clId="{1493BD58-DF63-47D2-AD6C-A13187A31AFE}" dt="2024-11-06T20:37:33.063" v="13702" actId="14100"/>
          <ac:picMkLst>
            <pc:docMk/>
            <pc:sldMk cId="2127067985" sldId="1073"/>
            <ac:picMk id="4" creationId="{7B4023B6-7606-1EFA-D3DE-2A6ACD5338E5}"/>
          </ac:picMkLst>
        </pc:picChg>
      </pc:sldChg>
      <pc:sldChg chg="modSp add del mod setBg">
        <pc:chgData name="Miranda Mowbray" userId="3f3d9c4fb96d3fa8" providerId="LiveId" clId="{1493BD58-DF63-47D2-AD6C-A13187A31AFE}" dt="2024-11-07T15:30:28.293" v="20357" actId="47"/>
        <pc:sldMkLst>
          <pc:docMk/>
          <pc:sldMk cId="3015224750" sldId="1074"/>
        </pc:sldMkLst>
        <pc:spChg chg="mod">
          <ac:chgData name="Miranda Mowbray" userId="3f3d9c4fb96d3fa8" providerId="LiveId" clId="{1493BD58-DF63-47D2-AD6C-A13187A31AFE}" dt="2024-11-06T20:56:24.634" v="14375" actId="20577"/>
          <ac:spMkLst>
            <pc:docMk/>
            <pc:sldMk cId="3015224750" sldId="1074"/>
            <ac:spMk id="2" creationId="{FFCC2E6F-3B21-C97A-45FB-EB7BAD3FA26B}"/>
          </ac:spMkLst>
        </pc:spChg>
      </pc:sldChg>
      <pc:sldChg chg="modSp add mod setBg">
        <pc:chgData name="Miranda Mowbray" userId="3f3d9c4fb96d3fa8" providerId="LiveId" clId="{1493BD58-DF63-47D2-AD6C-A13187A31AFE}" dt="2024-11-07T15:30:40.357" v="20360" actId="20577"/>
        <pc:sldMkLst>
          <pc:docMk/>
          <pc:sldMk cId="1199271688" sldId="1075"/>
        </pc:sldMkLst>
        <pc:spChg chg="mod">
          <ac:chgData name="Miranda Mowbray" userId="3f3d9c4fb96d3fa8" providerId="LiveId" clId="{1493BD58-DF63-47D2-AD6C-A13187A31AFE}" dt="2024-11-06T21:21:28.850" v="15074" actId="20577"/>
          <ac:spMkLst>
            <pc:docMk/>
            <pc:sldMk cId="1199271688" sldId="1075"/>
            <ac:spMk id="2" creationId="{D4E6831A-13AC-CA93-1FCE-4FF34F7B1D32}"/>
          </ac:spMkLst>
        </pc:spChg>
        <pc:spChg chg="mod">
          <ac:chgData name="Miranda Mowbray" userId="3f3d9c4fb96d3fa8" providerId="LiveId" clId="{1493BD58-DF63-47D2-AD6C-A13187A31AFE}" dt="2024-11-07T15:30:40.357" v="20360" actId="20577"/>
          <ac:spMkLst>
            <pc:docMk/>
            <pc:sldMk cId="1199271688" sldId="1075"/>
            <ac:spMk id="3" creationId="{EE42351C-34CE-0987-1C93-30C8D6C95A98}"/>
          </ac:spMkLst>
        </pc:spChg>
      </pc:sldChg>
      <pc:sldChg chg="addSp delSp modSp add mod ord modNotesTx">
        <pc:chgData name="Miranda Mowbray" userId="3f3d9c4fb96d3fa8" providerId="LiveId" clId="{1493BD58-DF63-47D2-AD6C-A13187A31AFE}" dt="2024-11-09T19:53:43.418" v="24133"/>
        <pc:sldMkLst>
          <pc:docMk/>
          <pc:sldMk cId="953057923" sldId="1076"/>
        </pc:sldMkLst>
        <pc:spChg chg="mod">
          <ac:chgData name="Miranda Mowbray" userId="3f3d9c4fb96d3fa8" providerId="LiveId" clId="{1493BD58-DF63-47D2-AD6C-A13187A31AFE}" dt="2024-11-06T23:07:47.782" v="15485" actId="20577"/>
          <ac:spMkLst>
            <pc:docMk/>
            <pc:sldMk cId="953057923" sldId="1076"/>
            <ac:spMk id="13" creationId="{072AD946-2BC0-5973-EB5A-6F11E05DCAFA}"/>
          </ac:spMkLst>
        </pc:spChg>
        <pc:picChg chg="add del mod">
          <ac:chgData name="Miranda Mowbray" userId="3f3d9c4fb96d3fa8" providerId="LiveId" clId="{1493BD58-DF63-47D2-AD6C-A13187A31AFE}" dt="2024-11-06T23:08:44.980" v="15486" actId="478"/>
          <ac:picMkLst>
            <pc:docMk/>
            <pc:sldMk cId="953057923" sldId="1076"/>
            <ac:picMk id="3" creationId="{05D12341-1D02-701F-B63B-6FF65C695C31}"/>
          </ac:picMkLst>
        </pc:picChg>
        <pc:picChg chg="add mod">
          <ac:chgData name="Miranda Mowbray" userId="3f3d9c4fb96d3fa8" providerId="LiveId" clId="{1493BD58-DF63-47D2-AD6C-A13187A31AFE}" dt="2024-11-07T15:28:00.992" v="20325" actId="962"/>
          <ac:picMkLst>
            <pc:docMk/>
            <pc:sldMk cId="953057923" sldId="1076"/>
            <ac:picMk id="5" creationId="{2BA8B259-491A-4959-DAFC-9159AC06F14F}"/>
          </ac:picMkLst>
        </pc:picChg>
        <pc:picChg chg="del">
          <ac:chgData name="Miranda Mowbray" userId="3f3d9c4fb96d3fa8" providerId="LiveId" clId="{1493BD58-DF63-47D2-AD6C-A13187A31AFE}" dt="2024-11-06T22:47:06.181" v="15304" actId="478"/>
          <ac:picMkLst>
            <pc:docMk/>
            <pc:sldMk cId="953057923" sldId="1076"/>
            <ac:picMk id="5" creationId="{A23728DA-0EF7-3B3B-7E16-BF37209D216E}"/>
          </ac:picMkLst>
        </pc:picChg>
      </pc:sldChg>
      <pc:sldChg chg="modSp add del mod modNotesTx">
        <pc:chgData name="Miranda Mowbray" userId="3f3d9c4fb96d3fa8" providerId="LiveId" clId="{1493BD58-DF63-47D2-AD6C-A13187A31AFE}" dt="2024-11-06T21:32:28.955" v="15164" actId="47"/>
        <pc:sldMkLst>
          <pc:docMk/>
          <pc:sldMk cId="3005703382" sldId="1076"/>
        </pc:sldMkLst>
        <pc:spChg chg="mod">
          <ac:chgData name="Miranda Mowbray" userId="3f3d9c4fb96d3fa8" providerId="LiveId" clId="{1493BD58-DF63-47D2-AD6C-A13187A31AFE}" dt="2024-11-06T21:32:06.301" v="15162" actId="20577"/>
          <ac:spMkLst>
            <pc:docMk/>
            <pc:sldMk cId="3005703382" sldId="1076"/>
            <ac:spMk id="9" creationId="{545B1C6A-1B3C-B7EA-2274-0B5D7019193B}"/>
          </ac:spMkLst>
        </pc:spChg>
      </pc:sldChg>
      <pc:sldChg chg="modSp add mod ord modAnim">
        <pc:chgData name="Miranda Mowbray" userId="3f3d9c4fb96d3fa8" providerId="LiveId" clId="{1493BD58-DF63-47D2-AD6C-A13187A31AFE}" dt="2024-11-09T19:51:14.433" v="24112"/>
        <pc:sldMkLst>
          <pc:docMk/>
          <pc:sldMk cId="788604513" sldId="1077"/>
        </pc:sldMkLst>
        <pc:spChg chg="mod">
          <ac:chgData name="Miranda Mowbray" userId="3f3d9c4fb96d3fa8" providerId="LiveId" clId="{1493BD58-DF63-47D2-AD6C-A13187A31AFE}" dt="2024-11-09T18:21:52.815" v="23319" actId="20577"/>
          <ac:spMkLst>
            <pc:docMk/>
            <pc:sldMk cId="788604513" sldId="1077"/>
            <ac:spMk id="2" creationId="{9C1B4218-B774-407C-2EB5-1E29F43BD8E6}"/>
          </ac:spMkLst>
        </pc:spChg>
      </pc:sldChg>
      <pc:sldChg chg="modSp modAnim">
        <pc:chgData name="Miranda Mowbray" userId="3f3d9c4fb96d3fa8" providerId="LiveId" clId="{1493BD58-DF63-47D2-AD6C-A13187A31AFE}" dt="2024-11-09T19:39:53.545" v="23949"/>
        <pc:sldMkLst>
          <pc:docMk/>
          <pc:sldMk cId="978950662" sldId="1078"/>
        </pc:sldMkLst>
        <pc:spChg chg="mod">
          <ac:chgData name="Miranda Mowbray" userId="3f3d9c4fb96d3fa8" providerId="LiveId" clId="{1493BD58-DF63-47D2-AD6C-A13187A31AFE}" dt="2024-11-09T19:10:47.930" v="23862" actId="20577"/>
          <ac:spMkLst>
            <pc:docMk/>
            <pc:sldMk cId="978950662" sldId="1078"/>
            <ac:spMk id="2" creationId="{16ECAC3F-0076-27CF-B891-00F916883E85}"/>
          </ac:spMkLst>
        </pc:spChg>
      </pc:sldChg>
      <pc:sldChg chg="modSp add mod ord">
        <pc:chgData name="Miranda Mowbray" userId="3f3d9c4fb96d3fa8" providerId="LiveId" clId="{1493BD58-DF63-47D2-AD6C-A13187A31AFE}" dt="2024-11-09T17:31:28.112" v="22570"/>
        <pc:sldMkLst>
          <pc:docMk/>
          <pc:sldMk cId="1464315089" sldId="1079"/>
        </pc:sldMkLst>
        <pc:spChg chg="mod">
          <ac:chgData name="Miranda Mowbray" userId="3f3d9c4fb96d3fa8" providerId="LiveId" clId="{1493BD58-DF63-47D2-AD6C-A13187A31AFE}" dt="2024-11-09T17:31:19.412" v="22568" actId="20577"/>
          <ac:spMkLst>
            <pc:docMk/>
            <pc:sldMk cId="1464315089" sldId="1079"/>
            <ac:spMk id="3" creationId="{5AD2EBDF-8977-35DB-EBCD-5B316D3E57D1}"/>
          </ac:spMkLst>
        </pc:spChg>
      </pc:sldChg>
      <pc:sldChg chg="modSp add mod">
        <pc:chgData name="Miranda Mowbray" userId="3f3d9c4fb96d3fa8" providerId="LiveId" clId="{1493BD58-DF63-47D2-AD6C-A13187A31AFE}" dt="2024-11-09T17:49:03.455" v="23244" actId="20577"/>
        <pc:sldMkLst>
          <pc:docMk/>
          <pc:sldMk cId="3015990655" sldId="1080"/>
        </pc:sldMkLst>
        <pc:spChg chg="mod">
          <ac:chgData name="Miranda Mowbray" userId="3f3d9c4fb96d3fa8" providerId="LiveId" clId="{1493BD58-DF63-47D2-AD6C-A13187A31AFE}" dt="2024-11-09T17:49:03.455" v="23244" actId="20577"/>
          <ac:spMkLst>
            <pc:docMk/>
            <pc:sldMk cId="3015990655" sldId="1080"/>
            <ac:spMk id="3" creationId="{8B7A4750-BB1A-C7F8-3A0C-668BA477A550}"/>
          </ac:spMkLst>
        </pc:spChg>
      </pc:sldChg>
      <pc:sldChg chg="add setBg modAnim modNotesTx">
        <pc:chgData name="Miranda Mowbray" userId="3f3d9c4fb96d3fa8" providerId="LiveId" clId="{1493BD58-DF63-47D2-AD6C-A13187A31AFE}" dt="2024-11-09T20:09:33.574" v="24913" actId="20577"/>
        <pc:sldMkLst>
          <pc:docMk/>
          <pc:sldMk cId="572134223" sldId="1081"/>
        </pc:sldMkLst>
      </pc:sldChg>
      <pc:sldChg chg="addSp delSp modSp add mod">
        <pc:chgData name="Miranda Mowbray" userId="3f3d9c4fb96d3fa8" providerId="LiveId" clId="{1493BD58-DF63-47D2-AD6C-A13187A31AFE}" dt="2024-11-09T19:50:55.564" v="24108" actId="20577"/>
        <pc:sldMkLst>
          <pc:docMk/>
          <pc:sldMk cId="2233634551" sldId="1082"/>
        </pc:sldMkLst>
        <pc:spChg chg="mod">
          <ac:chgData name="Miranda Mowbray" userId="3f3d9c4fb96d3fa8" providerId="LiveId" clId="{1493BD58-DF63-47D2-AD6C-A13187A31AFE}" dt="2024-11-09T19:50:07.308" v="24082" actId="20577"/>
          <ac:spMkLst>
            <pc:docMk/>
            <pc:sldMk cId="2233634551" sldId="1082"/>
            <ac:spMk id="2" creationId="{585F3A60-3AA8-696C-7282-5ED7B4ACAF47}"/>
          </ac:spMkLst>
        </pc:spChg>
        <pc:spChg chg="mod">
          <ac:chgData name="Miranda Mowbray" userId="3f3d9c4fb96d3fa8" providerId="LiveId" clId="{1493BD58-DF63-47D2-AD6C-A13187A31AFE}" dt="2024-11-09T19:50:55.564" v="24108" actId="20577"/>
          <ac:spMkLst>
            <pc:docMk/>
            <pc:sldMk cId="2233634551" sldId="1082"/>
            <ac:spMk id="4" creationId="{70344F1E-9658-9C24-4F4F-4254090274ED}"/>
          </ac:spMkLst>
        </pc:spChg>
        <pc:picChg chg="add mod">
          <ac:chgData name="Miranda Mowbray" userId="3f3d9c4fb96d3fa8" providerId="LiveId" clId="{1493BD58-DF63-47D2-AD6C-A13187A31AFE}" dt="2024-11-09T19:50:15.074" v="24083" actId="1076"/>
          <ac:picMkLst>
            <pc:docMk/>
            <pc:sldMk cId="2233634551" sldId="1082"/>
            <ac:picMk id="3" creationId="{5A11890A-4CC1-EA9D-781C-1243D9C2EC28}"/>
          </ac:picMkLst>
        </pc:picChg>
        <pc:picChg chg="del mod">
          <ac:chgData name="Miranda Mowbray" userId="3f3d9c4fb96d3fa8" providerId="LiveId" clId="{1493BD58-DF63-47D2-AD6C-A13187A31AFE}" dt="2024-11-09T19:47:32.952" v="24003" actId="478"/>
          <ac:picMkLst>
            <pc:docMk/>
            <pc:sldMk cId="2233634551" sldId="1082"/>
            <ac:picMk id="6" creationId="{7EAD602A-9A5D-7F27-928B-4348A20A8808}"/>
          </ac:picMkLst>
        </pc:picChg>
        <pc:picChg chg="del">
          <ac:chgData name="Miranda Mowbray" userId="3f3d9c4fb96d3fa8" providerId="LiveId" clId="{1493BD58-DF63-47D2-AD6C-A13187A31AFE}" dt="2024-11-09T19:48:35.017" v="24071" actId="478"/>
          <ac:picMkLst>
            <pc:docMk/>
            <pc:sldMk cId="2233634551" sldId="1082"/>
            <ac:picMk id="7" creationId="{E777156F-CA5F-4EA1-B4C3-B21CF8E6554D}"/>
          </ac:picMkLst>
        </pc:picChg>
        <pc:picChg chg="add mod">
          <ac:chgData name="Miranda Mowbray" userId="3f3d9c4fb96d3fa8" providerId="LiveId" clId="{1493BD58-DF63-47D2-AD6C-A13187A31AFE}" dt="2024-11-09T19:50:41.022" v="24086" actId="1076"/>
          <ac:picMkLst>
            <pc:docMk/>
            <pc:sldMk cId="2233634551" sldId="1082"/>
            <ac:picMk id="9" creationId="{A0672835-885E-C301-1006-0BA5C20D4F06}"/>
          </ac:picMkLst>
        </pc:picChg>
      </pc:sldChg>
      <pc:sldChg chg="modSp add mod modNotesTx">
        <pc:chgData name="Miranda Mowbray" userId="3f3d9c4fb96d3fa8" providerId="LiveId" clId="{1493BD58-DF63-47D2-AD6C-A13187A31AFE}" dt="2024-11-09T22:06:04.350" v="27946" actId="20577"/>
        <pc:sldMkLst>
          <pc:docMk/>
          <pc:sldMk cId="660994519" sldId="1083"/>
        </pc:sldMkLst>
        <pc:spChg chg="mod">
          <ac:chgData name="Miranda Mowbray" userId="3f3d9c4fb96d3fa8" providerId="LiveId" clId="{1493BD58-DF63-47D2-AD6C-A13187A31AFE}" dt="2024-11-09T22:04:21.462" v="27867" actId="20577"/>
          <ac:spMkLst>
            <pc:docMk/>
            <pc:sldMk cId="660994519" sldId="1083"/>
            <ac:spMk id="7" creationId="{7F184873-C990-5157-0D2C-AA4D6CFCBE5B}"/>
          </ac:spMkLst>
        </pc:spChg>
      </pc:sldChg>
    </pc:docChg>
  </pc:docChgLst>
  <pc:docChgLst>
    <pc:chgData name="Miranda Mowbray" userId="3f3d9c4fb96d3fa8" providerId="LiveId" clId="{AF01C922-BDE2-4C98-B4D7-15E6F6FF76DE}"/>
    <pc:docChg chg="modSld">
      <pc:chgData name="Miranda Mowbray" userId="3f3d9c4fb96d3fa8" providerId="LiveId" clId="{AF01C922-BDE2-4C98-B4D7-15E6F6FF76DE}" dt="2023-10-04T20:03:42.379" v="0" actId="1076"/>
      <pc:docMkLst>
        <pc:docMk/>
      </pc:docMkLst>
      <pc:sldChg chg="modSp mod">
        <pc:chgData name="Miranda Mowbray" userId="3f3d9c4fb96d3fa8" providerId="LiveId" clId="{AF01C922-BDE2-4C98-B4D7-15E6F6FF76DE}" dt="2023-10-04T20:03:42.379" v="0" actId="1076"/>
        <pc:sldMkLst>
          <pc:docMk/>
          <pc:sldMk cId="2032045097" sldId="1028"/>
        </pc:sldMkLst>
        <pc:picChg chg="mod">
          <ac:chgData name="Miranda Mowbray" userId="3f3d9c4fb96d3fa8" providerId="LiveId" clId="{AF01C922-BDE2-4C98-B4D7-15E6F6FF76DE}" dt="2023-10-04T20:03:42.379" v="0" actId="1076"/>
          <ac:picMkLst>
            <pc:docMk/>
            <pc:sldMk cId="2032045097" sldId="1028"/>
            <ac:picMk id="2" creationId="{D3BC6FC2-A6CB-0CF9-6DB4-026EC670E455}"/>
          </ac:picMkLst>
        </pc:picChg>
      </pc:sldChg>
    </pc:docChg>
  </pc:docChgLst>
  <pc:docChgLst>
    <pc:chgData name="Miranda Mowbray" userId="3f3d9c4fb96d3fa8" providerId="LiveId" clId="{A4A69C53-4A77-4907-B037-EAA426164E74}"/>
    <pc:docChg chg="custSel addSld delSld modSld sldOrd">
      <pc:chgData name="Miranda Mowbray" userId="3f3d9c4fb96d3fa8" providerId="LiveId" clId="{A4A69C53-4A77-4907-B037-EAA426164E74}" dt="2024-02-22T12:07:40.831" v="30467"/>
      <pc:docMkLst>
        <pc:docMk/>
      </pc:docMkLst>
      <pc:sldChg chg="modNotesTx">
        <pc:chgData name="Miranda Mowbray" userId="3f3d9c4fb96d3fa8" providerId="LiveId" clId="{A4A69C53-4A77-4907-B037-EAA426164E74}" dt="2024-02-10T20:02:07.778" v="189" actId="20577"/>
        <pc:sldMkLst>
          <pc:docMk/>
          <pc:sldMk cId="2478728897" sldId="510"/>
        </pc:sldMkLst>
      </pc:sldChg>
      <pc:sldChg chg="modSp mod">
        <pc:chgData name="Miranda Mowbray" userId="3f3d9c4fb96d3fa8" providerId="LiveId" clId="{A4A69C53-4A77-4907-B037-EAA426164E74}" dt="2024-02-22T10:49:23.686" v="29907" actId="20577"/>
        <pc:sldMkLst>
          <pc:docMk/>
          <pc:sldMk cId="3091901389" sldId="541"/>
        </pc:sldMkLst>
        <pc:spChg chg="mod">
          <ac:chgData name="Miranda Mowbray" userId="3f3d9c4fb96d3fa8" providerId="LiveId" clId="{A4A69C53-4A77-4907-B037-EAA426164E74}" dt="2024-02-22T10:49:23.686" v="29907" actId="20577"/>
          <ac:spMkLst>
            <pc:docMk/>
            <pc:sldMk cId="3091901389" sldId="541"/>
            <ac:spMk id="2" creationId="{9AB7227A-4612-4FE8-91F0-6912F86FE85B}"/>
          </ac:spMkLst>
        </pc:spChg>
      </pc:sldChg>
      <pc:sldChg chg="modSp mod">
        <pc:chgData name="Miranda Mowbray" userId="3f3d9c4fb96d3fa8" providerId="LiveId" clId="{A4A69C53-4A77-4907-B037-EAA426164E74}" dt="2024-02-22T09:09:17.390" v="27534" actId="20577"/>
        <pc:sldMkLst>
          <pc:docMk/>
          <pc:sldMk cId="1154309908" sldId="585"/>
        </pc:sldMkLst>
        <pc:spChg chg="mod">
          <ac:chgData name="Miranda Mowbray" userId="3f3d9c4fb96d3fa8" providerId="LiveId" clId="{A4A69C53-4A77-4907-B037-EAA426164E74}" dt="2024-02-22T09:09:17.390" v="27534" actId="20577"/>
          <ac:spMkLst>
            <pc:docMk/>
            <pc:sldMk cId="1154309908" sldId="585"/>
            <ac:spMk id="2" creationId="{00000000-0000-0000-0000-000000000000}"/>
          </ac:spMkLst>
        </pc:spChg>
      </pc:sldChg>
      <pc:sldChg chg="ord">
        <pc:chgData name="Miranda Mowbray" userId="3f3d9c4fb96d3fa8" providerId="LiveId" clId="{A4A69C53-4A77-4907-B037-EAA426164E74}" dt="2024-02-22T10:46:41.249" v="29874"/>
        <pc:sldMkLst>
          <pc:docMk/>
          <pc:sldMk cId="1569655586" sldId="596"/>
        </pc:sldMkLst>
      </pc:sldChg>
      <pc:sldChg chg="modSp mod">
        <pc:chgData name="Miranda Mowbray" userId="3f3d9c4fb96d3fa8" providerId="LiveId" clId="{A4A69C53-4A77-4907-B037-EAA426164E74}" dt="2024-02-15T10:57:35.757" v="4878" actId="255"/>
        <pc:sldMkLst>
          <pc:docMk/>
          <pc:sldMk cId="385861554" sldId="625"/>
        </pc:sldMkLst>
        <pc:spChg chg="mod">
          <ac:chgData name="Miranda Mowbray" userId="3f3d9c4fb96d3fa8" providerId="LiveId" clId="{A4A69C53-4A77-4907-B037-EAA426164E74}" dt="2024-02-15T10:57:35.757" v="4878" actId="255"/>
          <ac:spMkLst>
            <pc:docMk/>
            <pc:sldMk cId="385861554" sldId="625"/>
            <ac:spMk id="2" creationId="{00000000-0000-0000-0000-000000000000}"/>
          </ac:spMkLst>
        </pc:spChg>
      </pc:sldChg>
      <pc:sldChg chg="modSp mod">
        <pc:chgData name="Miranda Mowbray" userId="3f3d9c4fb96d3fa8" providerId="LiveId" clId="{A4A69C53-4A77-4907-B037-EAA426164E74}" dt="2024-02-22T09:20:14.382" v="27775" actId="20577"/>
        <pc:sldMkLst>
          <pc:docMk/>
          <pc:sldMk cId="613018416" sldId="629"/>
        </pc:sldMkLst>
        <pc:spChg chg="mod">
          <ac:chgData name="Miranda Mowbray" userId="3f3d9c4fb96d3fa8" providerId="LiveId" clId="{A4A69C53-4A77-4907-B037-EAA426164E74}" dt="2024-02-22T09:20:14.382" v="27775" actId="20577"/>
          <ac:spMkLst>
            <pc:docMk/>
            <pc:sldMk cId="613018416" sldId="629"/>
            <ac:spMk id="2" creationId="{00000000-0000-0000-0000-000000000000}"/>
          </ac:spMkLst>
        </pc:spChg>
      </pc:sldChg>
      <pc:sldChg chg="modSp mod">
        <pc:chgData name="Miranda Mowbray" userId="3f3d9c4fb96d3fa8" providerId="LiveId" clId="{A4A69C53-4A77-4907-B037-EAA426164E74}" dt="2024-02-22T10:53:14.579" v="29908" actId="20577"/>
        <pc:sldMkLst>
          <pc:docMk/>
          <pc:sldMk cId="345762835" sldId="631"/>
        </pc:sldMkLst>
        <pc:spChg chg="mod">
          <ac:chgData name="Miranda Mowbray" userId="3f3d9c4fb96d3fa8" providerId="LiveId" clId="{A4A69C53-4A77-4907-B037-EAA426164E74}" dt="2024-02-22T10:53:14.579" v="29908" actId="20577"/>
          <ac:spMkLst>
            <pc:docMk/>
            <pc:sldMk cId="345762835" sldId="631"/>
            <ac:spMk id="4" creationId="{F9DA5A82-8FC4-41E0-AE3C-A721A68D7896}"/>
          </ac:spMkLst>
        </pc:spChg>
      </pc:sldChg>
      <pc:sldChg chg="modNotes">
        <pc:chgData name="Miranda Mowbray" userId="3f3d9c4fb96d3fa8" providerId="LiveId" clId="{A4A69C53-4A77-4907-B037-EAA426164E74}" dt="2024-02-10T20:12:46.454" v="191" actId="27636"/>
        <pc:sldMkLst>
          <pc:docMk/>
          <pc:sldMk cId="1221581745" sldId="632"/>
        </pc:sldMkLst>
      </pc:sldChg>
      <pc:sldChg chg="modSp mod">
        <pc:chgData name="Miranda Mowbray" userId="3f3d9c4fb96d3fa8" providerId="LiveId" clId="{A4A69C53-4A77-4907-B037-EAA426164E74}" dt="2024-02-15T11:32:58.079" v="6978" actId="20577"/>
        <pc:sldMkLst>
          <pc:docMk/>
          <pc:sldMk cId="3460149361" sldId="638"/>
        </pc:sldMkLst>
        <pc:spChg chg="mod">
          <ac:chgData name="Miranda Mowbray" userId="3f3d9c4fb96d3fa8" providerId="LiveId" clId="{A4A69C53-4A77-4907-B037-EAA426164E74}" dt="2024-02-15T11:32:58.079" v="6978" actId="20577"/>
          <ac:spMkLst>
            <pc:docMk/>
            <pc:sldMk cId="3460149361" sldId="638"/>
            <ac:spMk id="5" creationId="{00000000-0000-0000-0000-000000000000}"/>
          </ac:spMkLst>
        </pc:spChg>
      </pc:sldChg>
      <pc:sldChg chg="modSp mod">
        <pc:chgData name="Miranda Mowbray" userId="3f3d9c4fb96d3fa8" providerId="LiveId" clId="{A4A69C53-4A77-4907-B037-EAA426164E74}" dt="2024-02-18T11:42:37.422" v="26923" actId="255"/>
        <pc:sldMkLst>
          <pc:docMk/>
          <pc:sldMk cId="1878964603" sldId="651"/>
        </pc:sldMkLst>
        <pc:spChg chg="mod">
          <ac:chgData name="Miranda Mowbray" userId="3f3d9c4fb96d3fa8" providerId="LiveId" clId="{A4A69C53-4A77-4907-B037-EAA426164E74}" dt="2024-02-18T11:42:37.422" v="26923" actId="255"/>
          <ac:spMkLst>
            <pc:docMk/>
            <pc:sldMk cId="1878964603" sldId="651"/>
            <ac:spMk id="2" creationId="{E392E8C5-CB47-41AB-AAF9-3514716FAFE6}"/>
          </ac:spMkLst>
        </pc:spChg>
      </pc:sldChg>
      <pc:sldChg chg="modSp add mod setBg modNotesTx">
        <pc:chgData name="Miranda Mowbray" userId="3f3d9c4fb96d3fa8" providerId="LiveId" clId="{A4A69C53-4A77-4907-B037-EAA426164E74}" dt="2024-02-22T08:59:35.089" v="27327" actId="20577"/>
        <pc:sldMkLst>
          <pc:docMk/>
          <pc:sldMk cId="238490198" sldId="939"/>
        </pc:sldMkLst>
        <pc:spChg chg="mod">
          <ac:chgData name="Miranda Mowbray" userId="3f3d9c4fb96d3fa8" providerId="LiveId" clId="{A4A69C53-4A77-4907-B037-EAA426164E74}" dt="2024-02-22T08:59:35.089" v="27327" actId="20577"/>
          <ac:spMkLst>
            <pc:docMk/>
            <pc:sldMk cId="238490198" sldId="939"/>
            <ac:spMk id="3" creationId="{9F8EFE6E-3B3C-4711-92DD-C515F4969D5E}"/>
          </ac:spMkLst>
        </pc:spChg>
        <pc:spChg chg="mod">
          <ac:chgData name="Miranda Mowbray" userId="3f3d9c4fb96d3fa8" providerId="LiveId" clId="{A4A69C53-4A77-4907-B037-EAA426164E74}" dt="2024-02-22T08:55:05.391" v="27113" actId="20577"/>
          <ac:spMkLst>
            <pc:docMk/>
            <pc:sldMk cId="238490198" sldId="939"/>
            <ac:spMk id="7" creationId="{98CBE00A-5B3C-456E-9488-2A34C0878F9E}"/>
          </ac:spMkLst>
        </pc:spChg>
      </pc:sldChg>
      <pc:sldChg chg="modSp del mod modNotesTx">
        <pc:chgData name="Miranda Mowbray" userId="3f3d9c4fb96d3fa8" providerId="LiveId" clId="{A4A69C53-4A77-4907-B037-EAA426164E74}" dt="2024-02-22T11:25:44.072" v="30043" actId="47"/>
        <pc:sldMkLst>
          <pc:docMk/>
          <pc:sldMk cId="1549013230" sldId="984"/>
        </pc:sldMkLst>
        <pc:spChg chg="mod">
          <ac:chgData name="Miranda Mowbray" userId="3f3d9c4fb96d3fa8" providerId="LiveId" clId="{A4A69C53-4A77-4907-B037-EAA426164E74}" dt="2024-02-22T11:24:56.514" v="30040" actId="20577"/>
          <ac:spMkLst>
            <pc:docMk/>
            <pc:sldMk cId="1549013230" sldId="984"/>
            <ac:spMk id="2" creationId="{E392E8C5-CB47-41AB-AAF9-3514716FAFE6}"/>
          </ac:spMkLst>
        </pc:spChg>
      </pc:sldChg>
      <pc:sldChg chg="ord">
        <pc:chgData name="Miranda Mowbray" userId="3f3d9c4fb96d3fa8" providerId="LiveId" clId="{A4A69C53-4A77-4907-B037-EAA426164E74}" dt="2024-02-22T10:21:41.074" v="29694"/>
        <pc:sldMkLst>
          <pc:docMk/>
          <pc:sldMk cId="3299759179" sldId="989"/>
        </pc:sldMkLst>
      </pc:sldChg>
      <pc:sldChg chg="ord">
        <pc:chgData name="Miranda Mowbray" userId="3f3d9c4fb96d3fa8" providerId="LiveId" clId="{A4A69C53-4A77-4907-B037-EAA426164E74}" dt="2024-02-22T10:48:28.488" v="29886"/>
        <pc:sldMkLst>
          <pc:docMk/>
          <pc:sldMk cId="4232619915" sldId="1003"/>
        </pc:sldMkLst>
      </pc:sldChg>
      <pc:sldChg chg="ord">
        <pc:chgData name="Miranda Mowbray" userId="3f3d9c4fb96d3fa8" providerId="LiveId" clId="{A4A69C53-4A77-4907-B037-EAA426164E74}" dt="2024-02-22T10:21:58.363" v="29698"/>
        <pc:sldMkLst>
          <pc:docMk/>
          <pc:sldMk cId="4073274116" sldId="1015"/>
        </pc:sldMkLst>
      </pc:sldChg>
      <pc:sldChg chg="modSp mod ord setBg">
        <pc:chgData name="Miranda Mowbray" userId="3f3d9c4fb96d3fa8" providerId="LiveId" clId="{A4A69C53-4A77-4907-B037-EAA426164E74}" dt="2024-02-22T10:26:24.487" v="29824" actId="207"/>
        <pc:sldMkLst>
          <pc:docMk/>
          <pc:sldMk cId="2032045097" sldId="1028"/>
        </pc:sldMkLst>
        <pc:spChg chg="mod">
          <ac:chgData name="Miranda Mowbray" userId="3f3d9c4fb96d3fa8" providerId="LiveId" clId="{A4A69C53-4A77-4907-B037-EAA426164E74}" dt="2024-02-22T10:26:15.437" v="29823" actId="207"/>
          <ac:spMkLst>
            <pc:docMk/>
            <pc:sldMk cId="2032045097" sldId="1028"/>
            <ac:spMk id="4" creationId="{F9DA5A82-8FC4-41E0-AE3C-A721A68D7896}"/>
          </ac:spMkLst>
        </pc:spChg>
        <pc:spChg chg="mod">
          <ac:chgData name="Miranda Mowbray" userId="3f3d9c4fb96d3fa8" providerId="LiveId" clId="{A4A69C53-4A77-4907-B037-EAA426164E74}" dt="2024-02-22T10:26:24.487" v="29824" actId="207"/>
          <ac:spMkLst>
            <pc:docMk/>
            <pc:sldMk cId="2032045097" sldId="1028"/>
            <ac:spMk id="7" creationId="{09E0E2EF-B73C-9CEA-5BDA-68A5136CF208}"/>
          </ac:spMkLst>
        </pc:spChg>
      </pc:sldChg>
      <pc:sldChg chg="modSp mod modNotesTx">
        <pc:chgData name="Miranda Mowbray" userId="3f3d9c4fb96d3fa8" providerId="LiveId" clId="{A4A69C53-4A77-4907-B037-EAA426164E74}" dt="2024-02-22T09:55:04.111" v="28945" actId="20577"/>
        <pc:sldMkLst>
          <pc:docMk/>
          <pc:sldMk cId="3579527564" sldId="1040"/>
        </pc:sldMkLst>
        <pc:spChg chg="mod">
          <ac:chgData name="Miranda Mowbray" userId="3f3d9c4fb96d3fa8" providerId="LiveId" clId="{A4A69C53-4A77-4907-B037-EAA426164E74}" dt="2024-02-22T09:53:59.389" v="28863" actId="255"/>
          <ac:spMkLst>
            <pc:docMk/>
            <pc:sldMk cId="3579527564" sldId="1040"/>
            <ac:spMk id="6" creationId="{BF48C3E7-19B0-3401-CFA0-E0F42342DC80}"/>
          </ac:spMkLst>
        </pc:spChg>
      </pc:sldChg>
      <pc:sldChg chg="modSp add mod setBg modNotesTx">
        <pc:chgData name="Miranda Mowbray" userId="3f3d9c4fb96d3fa8" providerId="LiveId" clId="{A4A69C53-4A77-4907-B037-EAA426164E74}" dt="2024-02-18T09:34:35.937" v="20791"/>
        <pc:sldMkLst>
          <pc:docMk/>
          <pc:sldMk cId="2520214021" sldId="1042"/>
        </pc:sldMkLst>
        <pc:picChg chg="mod ord">
          <ac:chgData name="Miranda Mowbray" userId="3f3d9c4fb96d3fa8" providerId="LiveId" clId="{A4A69C53-4A77-4907-B037-EAA426164E74}" dt="2024-02-18T09:34:35.937" v="20791"/>
          <ac:picMkLst>
            <pc:docMk/>
            <pc:sldMk cId="2520214021" sldId="1042"/>
            <ac:picMk id="5" creationId="{B3316EF6-6EBB-C719-BA5F-0F8571EC485A}"/>
          </ac:picMkLst>
        </pc:picChg>
        <pc:picChg chg="mod ord">
          <ac:chgData name="Miranda Mowbray" userId="3f3d9c4fb96d3fa8" providerId="LiveId" clId="{A4A69C53-4A77-4907-B037-EAA426164E74}" dt="2024-02-18T09:34:27.074" v="20789"/>
          <ac:picMkLst>
            <pc:docMk/>
            <pc:sldMk cId="2520214021" sldId="1042"/>
            <ac:picMk id="11" creationId="{D8EAB58D-0CBB-199F-F1DE-7C1E6B0068B9}"/>
          </ac:picMkLst>
        </pc:picChg>
      </pc:sldChg>
      <pc:sldChg chg="modSp add mod setBg modNotesTx">
        <pc:chgData name="Miranda Mowbray" userId="3f3d9c4fb96d3fa8" providerId="LiveId" clId="{A4A69C53-4A77-4907-B037-EAA426164E74}" dt="2024-02-22T09:01:00.238" v="27386" actId="20577"/>
        <pc:sldMkLst>
          <pc:docMk/>
          <pc:sldMk cId="260812246" sldId="1045"/>
        </pc:sldMkLst>
        <pc:spChg chg="mod">
          <ac:chgData name="Miranda Mowbray" userId="3f3d9c4fb96d3fa8" providerId="LiveId" clId="{A4A69C53-4A77-4907-B037-EAA426164E74}" dt="2024-02-22T09:01:00.238" v="27386" actId="20577"/>
          <ac:spMkLst>
            <pc:docMk/>
            <pc:sldMk cId="260812246" sldId="1045"/>
            <ac:spMk id="3" creationId="{656647B9-AC59-30AB-730A-1B60C756BD21}"/>
          </ac:spMkLst>
        </pc:spChg>
        <pc:spChg chg="mod">
          <ac:chgData name="Miranda Mowbray" userId="3f3d9c4fb96d3fa8" providerId="LiveId" clId="{A4A69C53-4A77-4907-B037-EAA426164E74}" dt="2024-02-19T16:44:45.122" v="26935" actId="20577"/>
          <ac:spMkLst>
            <pc:docMk/>
            <pc:sldMk cId="260812246" sldId="1045"/>
            <ac:spMk id="4" creationId="{F9DA5A82-8FC4-41E0-AE3C-A721A68D7896}"/>
          </ac:spMkLst>
        </pc:spChg>
      </pc:sldChg>
      <pc:sldChg chg="delSp modSp add del mod setBg">
        <pc:chgData name="Miranda Mowbray" userId="3f3d9c4fb96d3fa8" providerId="LiveId" clId="{A4A69C53-4A77-4907-B037-EAA426164E74}" dt="2024-02-15T08:49:42.262" v="660" actId="47"/>
        <pc:sldMkLst>
          <pc:docMk/>
          <pc:sldMk cId="2713562977" sldId="1046"/>
        </pc:sldMkLst>
        <pc:spChg chg="del mod">
          <ac:chgData name="Miranda Mowbray" userId="3f3d9c4fb96d3fa8" providerId="LiveId" clId="{A4A69C53-4A77-4907-B037-EAA426164E74}" dt="2024-02-15T08:45:47.497" v="658"/>
          <ac:spMkLst>
            <pc:docMk/>
            <pc:sldMk cId="2713562977" sldId="1046"/>
            <ac:spMk id="3" creationId="{656647B9-AC59-30AB-730A-1B60C756BD21}"/>
          </ac:spMkLst>
        </pc:spChg>
      </pc:sldChg>
      <pc:sldChg chg="modSp add mod modNotesTx">
        <pc:chgData name="Miranda Mowbray" userId="3f3d9c4fb96d3fa8" providerId="LiveId" clId="{A4A69C53-4A77-4907-B037-EAA426164E74}" dt="2024-02-22T11:42:00.088" v="30051" actId="20577"/>
        <pc:sldMkLst>
          <pc:docMk/>
          <pc:sldMk cId="525980042" sldId="1047"/>
        </pc:sldMkLst>
        <pc:spChg chg="mod">
          <ac:chgData name="Miranda Mowbray" userId="3f3d9c4fb96d3fa8" providerId="LiveId" clId="{A4A69C53-4A77-4907-B037-EAA426164E74}" dt="2024-02-16T14:02:16.720" v="14553" actId="115"/>
          <ac:spMkLst>
            <pc:docMk/>
            <pc:sldMk cId="525980042" sldId="1047"/>
            <ac:spMk id="3" creationId="{656647B9-AC59-30AB-730A-1B60C756BD21}"/>
          </ac:spMkLst>
        </pc:spChg>
      </pc:sldChg>
      <pc:sldChg chg="modSp add mod ord modNotesTx">
        <pc:chgData name="Miranda Mowbray" userId="3f3d9c4fb96d3fa8" providerId="LiveId" clId="{A4A69C53-4A77-4907-B037-EAA426164E74}" dt="2024-02-22T11:26:36.892" v="30045"/>
        <pc:sldMkLst>
          <pc:docMk/>
          <pc:sldMk cId="2454765772" sldId="1048"/>
        </pc:sldMkLst>
        <pc:spChg chg="mod">
          <ac:chgData name="Miranda Mowbray" userId="3f3d9c4fb96d3fa8" providerId="LiveId" clId="{A4A69C53-4A77-4907-B037-EAA426164E74}" dt="2024-02-18T11:17:25.422" v="25653" actId="20577"/>
          <ac:spMkLst>
            <pc:docMk/>
            <pc:sldMk cId="2454765772" sldId="1048"/>
            <ac:spMk id="3" creationId="{656647B9-AC59-30AB-730A-1B60C756BD21}"/>
          </ac:spMkLst>
        </pc:spChg>
        <pc:spChg chg="mod">
          <ac:chgData name="Miranda Mowbray" userId="3f3d9c4fb96d3fa8" providerId="LiveId" clId="{A4A69C53-4A77-4907-B037-EAA426164E74}" dt="2024-02-19T16:51:42.488" v="27076" actId="20577"/>
          <ac:spMkLst>
            <pc:docMk/>
            <pc:sldMk cId="2454765772" sldId="1048"/>
            <ac:spMk id="4" creationId="{F9DA5A82-8FC4-41E0-AE3C-A721A68D7896}"/>
          </ac:spMkLst>
        </pc:spChg>
      </pc:sldChg>
      <pc:sldChg chg="modSp add mod setBg">
        <pc:chgData name="Miranda Mowbray" userId="3f3d9c4fb96d3fa8" providerId="LiveId" clId="{A4A69C53-4A77-4907-B037-EAA426164E74}" dt="2024-02-15T10:13:14.585" v="3581" actId="20577"/>
        <pc:sldMkLst>
          <pc:docMk/>
          <pc:sldMk cId="729665417" sldId="1049"/>
        </pc:sldMkLst>
        <pc:spChg chg="mod">
          <ac:chgData name="Miranda Mowbray" userId="3f3d9c4fb96d3fa8" providerId="LiveId" clId="{A4A69C53-4A77-4907-B037-EAA426164E74}" dt="2024-02-15T10:13:14.585" v="3581" actId="20577"/>
          <ac:spMkLst>
            <pc:docMk/>
            <pc:sldMk cId="729665417" sldId="1049"/>
            <ac:spMk id="2" creationId="{00000000-0000-0000-0000-000000000000}"/>
          </ac:spMkLst>
        </pc:spChg>
        <pc:spChg chg="mod">
          <ac:chgData name="Miranda Mowbray" userId="3f3d9c4fb96d3fa8" providerId="LiveId" clId="{A4A69C53-4A77-4907-B037-EAA426164E74}" dt="2024-02-15T10:12:59.916" v="3580" actId="20577"/>
          <ac:spMkLst>
            <pc:docMk/>
            <pc:sldMk cId="729665417" sldId="1049"/>
            <ac:spMk id="3" creationId="{DD1F856E-5ABD-B607-3C13-DE360DD42DC5}"/>
          </ac:spMkLst>
        </pc:spChg>
      </pc:sldChg>
      <pc:sldChg chg="modSp add mod ord modNotesTx">
        <pc:chgData name="Miranda Mowbray" userId="3f3d9c4fb96d3fa8" providerId="LiveId" clId="{A4A69C53-4A77-4907-B037-EAA426164E74}" dt="2024-02-22T12:03:03.098" v="30465" actId="313"/>
        <pc:sldMkLst>
          <pc:docMk/>
          <pc:sldMk cId="2484684948" sldId="1050"/>
        </pc:sldMkLst>
        <pc:spChg chg="mod">
          <ac:chgData name="Miranda Mowbray" userId="3f3d9c4fb96d3fa8" providerId="LiveId" clId="{A4A69C53-4A77-4907-B037-EAA426164E74}" dt="2024-02-22T12:03:03.098" v="30465" actId="313"/>
          <ac:spMkLst>
            <pc:docMk/>
            <pc:sldMk cId="2484684948" sldId="1050"/>
            <ac:spMk id="3" creationId="{656647B9-AC59-30AB-730A-1B60C756BD21}"/>
          </ac:spMkLst>
        </pc:spChg>
        <pc:spChg chg="mod">
          <ac:chgData name="Miranda Mowbray" userId="3f3d9c4fb96d3fa8" providerId="LiveId" clId="{A4A69C53-4A77-4907-B037-EAA426164E74}" dt="2024-02-17T11:12:47.767" v="16759" actId="20577"/>
          <ac:spMkLst>
            <pc:docMk/>
            <pc:sldMk cId="2484684948" sldId="1050"/>
            <ac:spMk id="4" creationId="{F9DA5A82-8FC4-41E0-AE3C-A721A68D7896}"/>
          </ac:spMkLst>
        </pc:spChg>
      </pc:sldChg>
      <pc:sldChg chg="modSp add del mod modNotesTx">
        <pc:chgData name="Miranda Mowbray" userId="3f3d9c4fb96d3fa8" providerId="LiveId" clId="{A4A69C53-4A77-4907-B037-EAA426164E74}" dt="2024-02-18T09:36:32.171" v="20943" actId="47"/>
        <pc:sldMkLst>
          <pc:docMk/>
          <pc:sldMk cId="2824374802" sldId="1051"/>
        </pc:sldMkLst>
        <pc:spChg chg="mod">
          <ac:chgData name="Miranda Mowbray" userId="3f3d9c4fb96d3fa8" providerId="LiveId" clId="{A4A69C53-4A77-4907-B037-EAA426164E74}" dt="2024-02-17T11:33:59.172" v="16876" actId="20577"/>
          <ac:spMkLst>
            <pc:docMk/>
            <pc:sldMk cId="2824374802" sldId="1051"/>
            <ac:spMk id="3" creationId="{656647B9-AC59-30AB-730A-1B60C756BD21}"/>
          </ac:spMkLst>
        </pc:spChg>
        <pc:spChg chg="mod">
          <ac:chgData name="Miranda Mowbray" userId="3f3d9c4fb96d3fa8" providerId="LiveId" clId="{A4A69C53-4A77-4907-B037-EAA426164E74}" dt="2024-02-16T14:35:03.319" v="14651" actId="20577"/>
          <ac:spMkLst>
            <pc:docMk/>
            <pc:sldMk cId="2824374802" sldId="1051"/>
            <ac:spMk id="4" creationId="{F9DA5A82-8FC4-41E0-AE3C-A721A68D7896}"/>
          </ac:spMkLst>
        </pc:spChg>
      </pc:sldChg>
      <pc:sldChg chg="addSp delSp modSp add mod setBg modNotesTx">
        <pc:chgData name="Miranda Mowbray" userId="3f3d9c4fb96d3fa8" providerId="LiveId" clId="{A4A69C53-4A77-4907-B037-EAA426164E74}" dt="2024-02-18T09:34:08.498" v="20788"/>
        <pc:sldMkLst>
          <pc:docMk/>
          <pc:sldMk cId="1699151058" sldId="1052"/>
        </pc:sldMkLst>
        <pc:spChg chg="ord">
          <ac:chgData name="Miranda Mowbray" userId="3f3d9c4fb96d3fa8" providerId="LiveId" clId="{A4A69C53-4A77-4907-B037-EAA426164E74}" dt="2024-02-18T09:33:59.522" v="20787"/>
          <ac:spMkLst>
            <pc:docMk/>
            <pc:sldMk cId="1699151058" sldId="1052"/>
            <ac:spMk id="3" creationId="{8F1C3FBA-2DA3-513C-127E-39EE171C55A3}"/>
          </ac:spMkLst>
        </pc:spChg>
        <pc:spChg chg="mod">
          <ac:chgData name="Miranda Mowbray" userId="3f3d9c4fb96d3fa8" providerId="LiveId" clId="{A4A69C53-4A77-4907-B037-EAA426164E74}" dt="2024-02-15T11:42:36.621" v="7148" actId="20577"/>
          <ac:spMkLst>
            <pc:docMk/>
            <pc:sldMk cId="1699151058" sldId="1052"/>
            <ac:spMk id="5" creationId="{00000000-0000-0000-0000-000000000000}"/>
          </ac:spMkLst>
        </pc:spChg>
        <pc:spChg chg="mod">
          <ac:chgData name="Miranda Mowbray" userId="3f3d9c4fb96d3fa8" providerId="LiveId" clId="{A4A69C53-4A77-4907-B037-EAA426164E74}" dt="2024-02-15T11:34:11.199" v="7015" actId="20577"/>
          <ac:spMkLst>
            <pc:docMk/>
            <pc:sldMk cId="1699151058" sldId="1052"/>
            <ac:spMk id="9" creationId="{B6FDC550-F781-4341-9AAE-E85999499AC7}"/>
          </ac:spMkLst>
        </pc:spChg>
        <pc:picChg chg="add mod ord">
          <ac:chgData name="Miranda Mowbray" userId="3f3d9c4fb96d3fa8" providerId="LiveId" clId="{A4A69C53-4A77-4907-B037-EAA426164E74}" dt="2024-02-18T09:33:43.359" v="20785"/>
          <ac:picMkLst>
            <pc:docMk/>
            <pc:sldMk cId="1699151058" sldId="1052"/>
            <ac:picMk id="4" creationId="{C5389992-40B1-0440-9DC6-25240DC77E75}"/>
          </ac:picMkLst>
        </pc:picChg>
        <pc:picChg chg="del">
          <ac:chgData name="Miranda Mowbray" userId="3f3d9c4fb96d3fa8" providerId="LiveId" clId="{A4A69C53-4A77-4907-B037-EAA426164E74}" dt="2024-02-15T11:39:24.480" v="7016" actId="478"/>
          <ac:picMkLst>
            <pc:docMk/>
            <pc:sldMk cId="1699151058" sldId="1052"/>
            <ac:picMk id="6" creationId="{35EDC5C8-C2AE-8BB6-F3E3-E92D4204839C}"/>
          </ac:picMkLst>
        </pc:picChg>
        <pc:picChg chg="add mod ord">
          <ac:chgData name="Miranda Mowbray" userId="3f3d9c4fb96d3fa8" providerId="LiveId" clId="{A4A69C53-4A77-4907-B037-EAA426164E74}" dt="2024-02-18T09:34:08.498" v="20788"/>
          <ac:picMkLst>
            <pc:docMk/>
            <pc:sldMk cId="1699151058" sldId="1052"/>
            <ac:picMk id="8" creationId="{49AFAF9D-B1F6-3150-1040-E4D6F9257BD0}"/>
          </ac:picMkLst>
        </pc:picChg>
      </pc:sldChg>
      <pc:sldChg chg="add del setBg">
        <pc:chgData name="Miranda Mowbray" userId="3f3d9c4fb96d3fa8" providerId="LiveId" clId="{A4A69C53-4A77-4907-B037-EAA426164E74}" dt="2024-02-15T11:52:37.099" v="8479" actId="47"/>
        <pc:sldMkLst>
          <pc:docMk/>
          <pc:sldMk cId="1435549597" sldId="1053"/>
        </pc:sldMkLst>
      </pc:sldChg>
      <pc:sldChg chg="modSp add mod setBg modNotesTx">
        <pc:chgData name="Miranda Mowbray" userId="3f3d9c4fb96d3fa8" providerId="LiveId" clId="{A4A69C53-4A77-4907-B037-EAA426164E74}" dt="2024-02-15T12:44:26.930" v="11441" actId="20577"/>
        <pc:sldMkLst>
          <pc:docMk/>
          <pc:sldMk cId="3480805832" sldId="1053"/>
        </pc:sldMkLst>
        <pc:spChg chg="mod">
          <ac:chgData name="Miranda Mowbray" userId="3f3d9c4fb96d3fa8" providerId="LiveId" clId="{A4A69C53-4A77-4907-B037-EAA426164E74}" dt="2024-02-15T12:44:26.930" v="11441" actId="20577"/>
          <ac:spMkLst>
            <pc:docMk/>
            <pc:sldMk cId="3480805832" sldId="1053"/>
            <ac:spMk id="2" creationId="{E392E8C5-CB47-41AB-AAF9-3514716FAFE6}"/>
          </ac:spMkLst>
        </pc:spChg>
        <pc:spChg chg="mod">
          <ac:chgData name="Miranda Mowbray" userId="3f3d9c4fb96d3fa8" providerId="LiveId" clId="{A4A69C53-4A77-4907-B037-EAA426164E74}" dt="2024-02-15T12:03:36.033" v="9070" actId="20577"/>
          <ac:spMkLst>
            <pc:docMk/>
            <pc:sldMk cId="3480805832" sldId="1053"/>
            <ac:spMk id="4" creationId="{F9DA5A82-8FC4-41E0-AE3C-A721A68D7896}"/>
          </ac:spMkLst>
        </pc:spChg>
      </pc:sldChg>
      <pc:sldChg chg="add del setBg">
        <pc:chgData name="Miranda Mowbray" userId="3f3d9c4fb96d3fa8" providerId="LiveId" clId="{A4A69C53-4A77-4907-B037-EAA426164E74}" dt="2024-02-15T12:46:19.515" v="11454" actId="47"/>
        <pc:sldMkLst>
          <pc:docMk/>
          <pc:sldMk cId="4212854845" sldId="1054"/>
        </pc:sldMkLst>
      </pc:sldChg>
      <pc:sldChg chg="modSp add mod">
        <pc:chgData name="Miranda Mowbray" userId="3f3d9c4fb96d3fa8" providerId="LiveId" clId="{A4A69C53-4A77-4907-B037-EAA426164E74}" dt="2024-02-22T11:09:24.546" v="29993" actId="20577"/>
        <pc:sldMkLst>
          <pc:docMk/>
          <pc:sldMk cId="3382437089" sldId="1055"/>
        </pc:sldMkLst>
        <pc:spChg chg="mod">
          <ac:chgData name="Miranda Mowbray" userId="3f3d9c4fb96d3fa8" providerId="LiveId" clId="{A4A69C53-4A77-4907-B037-EAA426164E74}" dt="2024-02-22T11:09:24.546" v="29993" actId="20577"/>
          <ac:spMkLst>
            <pc:docMk/>
            <pc:sldMk cId="3382437089" sldId="1055"/>
            <ac:spMk id="2" creationId="{E392E8C5-CB47-41AB-AAF9-3514716FAFE6}"/>
          </ac:spMkLst>
        </pc:spChg>
        <pc:spChg chg="mod">
          <ac:chgData name="Miranda Mowbray" userId="3f3d9c4fb96d3fa8" providerId="LiveId" clId="{A4A69C53-4A77-4907-B037-EAA426164E74}" dt="2024-02-15T12:16:40.891" v="9621" actId="20577"/>
          <ac:spMkLst>
            <pc:docMk/>
            <pc:sldMk cId="3382437089" sldId="1055"/>
            <ac:spMk id="4" creationId="{F9DA5A82-8FC4-41E0-AE3C-A721A68D7896}"/>
          </ac:spMkLst>
        </pc:spChg>
      </pc:sldChg>
      <pc:sldChg chg="delSp modSp add mod modAnim modNotesTx">
        <pc:chgData name="Miranda Mowbray" userId="3f3d9c4fb96d3fa8" providerId="LiveId" clId="{A4A69C53-4A77-4907-B037-EAA426164E74}" dt="2024-02-22T10:08:46.497" v="29643" actId="20577"/>
        <pc:sldMkLst>
          <pc:docMk/>
          <pc:sldMk cId="889072514" sldId="1056"/>
        </pc:sldMkLst>
        <pc:spChg chg="del mod">
          <ac:chgData name="Miranda Mowbray" userId="3f3d9c4fb96d3fa8" providerId="LiveId" clId="{A4A69C53-4A77-4907-B037-EAA426164E74}" dt="2024-02-15T12:46:07.739" v="11453"/>
          <ac:spMkLst>
            <pc:docMk/>
            <pc:sldMk cId="889072514" sldId="1056"/>
            <ac:spMk id="2" creationId="{E392E8C5-CB47-41AB-AAF9-3514716FAFE6}"/>
          </ac:spMkLst>
        </pc:spChg>
        <pc:spChg chg="mod">
          <ac:chgData name="Miranda Mowbray" userId="3f3d9c4fb96d3fa8" providerId="LiveId" clId="{A4A69C53-4A77-4907-B037-EAA426164E74}" dt="2024-02-15T12:42:34.213" v="11360" actId="20577"/>
          <ac:spMkLst>
            <pc:docMk/>
            <pc:sldMk cId="889072514" sldId="1056"/>
            <ac:spMk id="4" creationId="{F9DA5A82-8FC4-41E0-AE3C-A721A68D7896}"/>
          </ac:spMkLst>
        </pc:spChg>
        <pc:spChg chg="mod">
          <ac:chgData name="Miranda Mowbray" userId="3f3d9c4fb96d3fa8" providerId="LiveId" clId="{A4A69C53-4A77-4907-B037-EAA426164E74}" dt="2024-02-22T10:08:46.497" v="29643" actId="20577"/>
          <ac:spMkLst>
            <pc:docMk/>
            <pc:sldMk cId="889072514" sldId="1056"/>
            <ac:spMk id="7" creationId="{3C0B015A-2C9C-AC69-B7A2-CE1A62D0933D}"/>
          </ac:spMkLst>
        </pc:spChg>
      </pc:sldChg>
      <pc:sldChg chg="addSp modSp add mod ord modNotesTx">
        <pc:chgData name="Miranda Mowbray" userId="3f3d9c4fb96d3fa8" providerId="LiveId" clId="{A4A69C53-4A77-4907-B037-EAA426164E74}" dt="2024-02-18T10:26:27.046" v="24766"/>
        <pc:sldMkLst>
          <pc:docMk/>
          <pc:sldMk cId="4199188524" sldId="1057"/>
        </pc:sldMkLst>
        <pc:spChg chg="mod">
          <ac:chgData name="Miranda Mowbray" userId="3f3d9c4fb96d3fa8" providerId="LiveId" clId="{A4A69C53-4A77-4907-B037-EAA426164E74}" dt="2024-02-18T10:24:00.754" v="24573" actId="20577"/>
          <ac:spMkLst>
            <pc:docMk/>
            <pc:sldMk cId="4199188524" sldId="1057"/>
            <ac:spMk id="3" creationId="{656647B9-AC59-30AB-730A-1B60C756BD21}"/>
          </ac:spMkLst>
        </pc:spChg>
        <pc:spChg chg="mod">
          <ac:chgData name="Miranda Mowbray" userId="3f3d9c4fb96d3fa8" providerId="LiveId" clId="{A4A69C53-4A77-4907-B037-EAA426164E74}" dt="2024-02-17T11:47:35.021" v="19142" actId="20577"/>
          <ac:spMkLst>
            <pc:docMk/>
            <pc:sldMk cId="4199188524" sldId="1057"/>
            <ac:spMk id="4" creationId="{F9DA5A82-8FC4-41E0-AE3C-A721A68D7896}"/>
          </ac:spMkLst>
        </pc:spChg>
        <pc:picChg chg="add mod">
          <ac:chgData name="Miranda Mowbray" userId="3f3d9c4fb96d3fa8" providerId="LiveId" clId="{A4A69C53-4A77-4907-B037-EAA426164E74}" dt="2024-02-17T12:06:26.413" v="20262" actId="962"/>
          <ac:picMkLst>
            <pc:docMk/>
            <pc:sldMk cId="4199188524" sldId="1057"/>
            <ac:picMk id="6" creationId="{135D5919-294B-F05E-506F-AB7E6E660C74}"/>
          </ac:picMkLst>
        </pc:picChg>
      </pc:sldChg>
      <pc:sldChg chg="addSp modSp add mod ord modNotesTx">
        <pc:chgData name="Miranda Mowbray" userId="3f3d9c4fb96d3fa8" providerId="LiveId" clId="{A4A69C53-4A77-4907-B037-EAA426164E74}" dt="2024-02-22T12:07:40.831" v="30467"/>
        <pc:sldMkLst>
          <pc:docMk/>
          <pc:sldMk cId="3717717574" sldId="1058"/>
        </pc:sldMkLst>
        <pc:spChg chg="mod">
          <ac:chgData name="Miranda Mowbray" userId="3f3d9c4fb96d3fa8" providerId="LiveId" clId="{A4A69C53-4A77-4907-B037-EAA426164E74}" dt="2024-02-22T09:07:50.346" v="27487" actId="20577"/>
          <ac:spMkLst>
            <pc:docMk/>
            <pc:sldMk cId="3717717574" sldId="1058"/>
            <ac:spMk id="3" creationId="{656647B9-AC59-30AB-730A-1B60C756BD21}"/>
          </ac:spMkLst>
        </pc:spChg>
        <pc:spChg chg="mod">
          <ac:chgData name="Miranda Mowbray" userId="3f3d9c4fb96d3fa8" providerId="LiveId" clId="{A4A69C53-4A77-4907-B037-EAA426164E74}" dt="2024-02-22T09:06:44.392" v="27465" actId="20577"/>
          <ac:spMkLst>
            <pc:docMk/>
            <pc:sldMk cId="3717717574" sldId="1058"/>
            <ac:spMk id="4" creationId="{F9DA5A82-8FC4-41E0-AE3C-A721A68D7896}"/>
          </ac:spMkLst>
        </pc:spChg>
        <pc:picChg chg="add mod">
          <ac:chgData name="Miranda Mowbray" userId="3f3d9c4fb96d3fa8" providerId="LiveId" clId="{A4A69C53-4A77-4907-B037-EAA426164E74}" dt="2024-02-18T10:26:07.703" v="24764" actId="1076"/>
          <ac:picMkLst>
            <pc:docMk/>
            <pc:sldMk cId="3717717574" sldId="1058"/>
            <ac:picMk id="6" creationId="{ECEEEE5E-F463-B4BE-EB91-C829EB152E6B}"/>
          </ac:picMkLst>
        </pc:picChg>
      </pc:sldChg>
      <pc:sldChg chg="modSp add mod modAnim">
        <pc:chgData name="Miranda Mowbray" userId="3f3d9c4fb96d3fa8" providerId="LiveId" clId="{A4A69C53-4A77-4907-B037-EAA426164E74}" dt="2024-02-22T11:59:04.489" v="30386" actId="20577"/>
        <pc:sldMkLst>
          <pc:docMk/>
          <pc:sldMk cId="3906947218" sldId="1059"/>
        </pc:sldMkLst>
        <pc:spChg chg="mod">
          <ac:chgData name="Miranda Mowbray" userId="3f3d9c4fb96d3fa8" providerId="LiveId" clId="{A4A69C53-4A77-4907-B037-EAA426164E74}" dt="2024-02-22T11:59:04.489" v="30386" actId="20577"/>
          <ac:spMkLst>
            <pc:docMk/>
            <pc:sldMk cId="3906947218" sldId="1059"/>
            <ac:spMk id="3" creationId="{656647B9-AC59-30AB-730A-1B60C756BD21}"/>
          </ac:spMkLst>
        </pc:spChg>
        <pc:spChg chg="mod">
          <ac:chgData name="Miranda Mowbray" userId="3f3d9c4fb96d3fa8" providerId="LiveId" clId="{A4A69C53-4A77-4907-B037-EAA426164E74}" dt="2024-02-18T11:28:26.082" v="26778" actId="20577"/>
          <ac:spMkLst>
            <pc:docMk/>
            <pc:sldMk cId="3906947218" sldId="1059"/>
            <ac:spMk id="4" creationId="{F9DA5A82-8FC4-41E0-AE3C-A721A68D7896}"/>
          </ac:spMkLst>
        </pc:spChg>
      </pc:sldChg>
      <pc:sldChg chg="modSp add mod">
        <pc:chgData name="Miranda Mowbray" userId="3f3d9c4fb96d3fa8" providerId="LiveId" clId="{A4A69C53-4A77-4907-B037-EAA426164E74}" dt="2024-02-18T11:33:11.299" v="26921" actId="20577"/>
        <pc:sldMkLst>
          <pc:docMk/>
          <pc:sldMk cId="1056327403" sldId="1060"/>
        </pc:sldMkLst>
        <pc:spChg chg="mod">
          <ac:chgData name="Miranda Mowbray" userId="3f3d9c4fb96d3fa8" providerId="LiveId" clId="{A4A69C53-4A77-4907-B037-EAA426164E74}" dt="2024-02-18T11:33:11.299" v="26921" actId="20577"/>
          <ac:spMkLst>
            <pc:docMk/>
            <pc:sldMk cId="1056327403" sldId="1060"/>
            <ac:spMk id="2" creationId="{00000000-0000-0000-0000-000000000000}"/>
          </ac:spMkLst>
        </pc:spChg>
        <pc:spChg chg="mod">
          <ac:chgData name="Miranda Mowbray" userId="3f3d9c4fb96d3fa8" providerId="LiveId" clId="{A4A69C53-4A77-4907-B037-EAA426164E74}" dt="2024-02-18T10:10:01.987" v="23312" actId="20577"/>
          <ac:spMkLst>
            <pc:docMk/>
            <pc:sldMk cId="1056327403" sldId="1060"/>
            <ac:spMk id="3" creationId="{300C0461-0254-D282-E2D3-8993A9F99DAA}"/>
          </ac:spMkLst>
        </pc:spChg>
      </pc:sldChg>
      <pc:sldChg chg="del ord">
        <pc:chgData name="Miranda Mowbray" userId="3f3d9c4fb96d3fa8" providerId="LiveId" clId="{A4A69C53-4A77-4907-B037-EAA426164E74}" dt="2024-02-22T10:21:23.748" v="29692" actId="47"/>
        <pc:sldMkLst>
          <pc:docMk/>
          <pc:sldMk cId="2901838321" sldId="1062"/>
        </pc:sldMkLst>
      </pc:sldChg>
      <pc:sldChg chg="modSp mod">
        <pc:chgData name="Miranda Mowbray" userId="3f3d9c4fb96d3fa8" providerId="LiveId" clId="{A4A69C53-4A77-4907-B037-EAA426164E74}" dt="2024-02-22T09:27:00.988" v="27851" actId="20577"/>
        <pc:sldMkLst>
          <pc:docMk/>
          <pc:sldMk cId="3132415826" sldId="1063"/>
        </pc:sldMkLst>
        <pc:spChg chg="mod">
          <ac:chgData name="Miranda Mowbray" userId="3f3d9c4fb96d3fa8" providerId="LiveId" clId="{A4A69C53-4A77-4907-B037-EAA426164E74}" dt="2024-02-22T09:27:00.988" v="27851" actId="20577"/>
          <ac:spMkLst>
            <pc:docMk/>
            <pc:sldMk cId="3132415826" sldId="1063"/>
            <ac:spMk id="2" creationId="{00000000-0000-0000-0000-000000000000}"/>
          </ac:spMkLst>
        </pc:spChg>
      </pc:sldChg>
      <pc:sldChg chg="add del">
        <pc:chgData name="Miranda Mowbray" userId="3f3d9c4fb96d3fa8" providerId="LiveId" clId="{A4A69C53-4A77-4907-B037-EAA426164E74}" dt="2024-02-22T10:16:53.084" v="29655" actId="47"/>
        <pc:sldMkLst>
          <pc:docMk/>
          <pc:sldMk cId="1592745696" sldId="1064"/>
        </pc:sldMkLst>
      </pc:sldChg>
      <pc:sldChg chg="modSp add mod ord">
        <pc:chgData name="Miranda Mowbray" userId="3f3d9c4fb96d3fa8" providerId="LiveId" clId="{A4A69C53-4A77-4907-B037-EAA426164E74}" dt="2024-02-22T10:23:14.051" v="29807" actId="20577"/>
        <pc:sldMkLst>
          <pc:docMk/>
          <pc:sldMk cId="3746207741" sldId="1064"/>
        </pc:sldMkLst>
        <pc:spChg chg="mod">
          <ac:chgData name="Miranda Mowbray" userId="3f3d9c4fb96d3fa8" providerId="LiveId" clId="{A4A69C53-4A77-4907-B037-EAA426164E74}" dt="2024-02-22T10:23:14.051" v="29807" actId="20577"/>
          <ac:spMkLst>
            <pc:docMk/>
            <pc:sldMk cId="3746207741" sldId="1064"/>
            <ac:spMk id="2" creationId="{E392E8C5-CB47-41AB-AAF9-3514716FAFE6}"/>
          </ac:spMkLst>
        </pc:spChg>
      </pc:sldChg>
      <pc:sldChg chg="add del">
        <pc:chgData name="Miranda Mowbray" userId="3f3d9c4fb96d3fa8" providerId="LiveId" clId="{A4A69C53-4A77-4907-B037-EAA426164E74}" dt="2024-02-22T10:17:40.946" v="29657" actId="47"/>
        <pc:sldMkLst>
          <pc:docMk/>
          <pc:sldMk cId="4114162259" sldId="1064"/>
        </pc:sldMkLst>
      </pc:sldChg>
      <pc:sldChg chg="add del">
        <pc:chgData name="Miranda Mowbray" userId="3f3d9c4fb96d3fa8" providerId="LiveId" clId="{A4A69C53-4A77-4907-B037-EAA426164E74}" dt="2024-02-22T11:25:09.734" v="30042" actId="47"/>
        <pc:sldMkLst>
          <pc:docMk/>
          <pc:sldMk cId="1277154488" sldId="1065"/>
        </pc:sldMkLst>
      </pc:sldChg>
      <pc:sldChg chg="add del ord">
        <pc:chgData name="Miranda Mowbray" userId="3f3d9c4fb96d3fa8" providerId="LiveId" clId="{A4A69C53-4A77-4907-B037-EAA426164E74}" dt="2024-02-22T10:31:12.773" v="29834" actId="47"/>
        <pc:sldMkLst>
          <pc:docMk/>
          <pc:sldMk cId="247056465" sldId="1066"/>
        </pc:sldMkLst>
      </pc:sldChg>
      <pc:sldChg chg="add del setBg">
        <pc:chgData name="Miranda Mowbray" userId="3f3d9c4fb96d3fa8" providerId="LiveId" clId="{A4A69C53-4A77-4907-B037-EAA426164E74}" dt="2024-02-22T10:29:32.577" v="29826" actId="47"/>
        <pc:sldMkLst>
          <pc:docMk/>
          <pc:sldMk cId="1997981826" sldId="1066"/>
        </pc:sldMkLst>
      </pc:sldChg>
      <pc:sldChg chg="modSp add mod">
        <pc:chgData name="Miranda Mowbray" userId="3f3d9c4fb96d3fa8" providerId="LiveId" clId="{A4A69C53-4A77-4907-B037-EAA426164E74}" dt="2024-02-22T11:29:35.924" v="30049" actId="20577"/>
        <pc:sldMkLst>
          <pc:docMk/>
          <pc:sldMk cId="3561510726" sldId="1066"/>
        </pc:sldMkLst>
        <pc:spChg chg="mod">
          <ac:chgData name="Miranda Mowbray" userId="3f3d9c4fb96d3fa8" providerId="LiveId" clId="{A4A69C53-4A77-4907-B037-EAA426164E74}" dt="2024-02-22T11:29:35.924" v="30049" actId="20577"/>
          <ac:spMkLst>
            <pc:docMk/>
            <pc:sldMk cId="3561510726" sldId="1066"/>
            <ac:spMk id="2" creationId="{E392E8C5-CB47-41AB-AAF9-3514716FAFE6}"/>
          </ac:spMkLst>
        </pc:spChg>
      </pc:sldChg>
      <pc:sldChg chg="add del setBg">
        <pc:chgData name="Miranda Mowbray" userId="3f3d9c4fb96d3fa8" providerId="LiveId" clId="{A4A69C53-4A77-4907-B037-EAA426164E74}" dt="2024-02-22T10:30:14.361" v="29828" actId="47"/>
        <pc:sldMkLst>
          <pc:docMk/>
          <pc:sldMk cId="4291151393" sldId="106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AA678B55-319B-2D4F-AE49-6C1B6E1A4DDA}" type="datetimeFigureOut">
              <a:rPr lang="en-US" smtClean="0"/>
              <a:pPr/>
              <a:t>11/18/2024</a:t>
            </a:fld>
            <a:endParaRPr lang="en-GB"/>
          </a:p>
        </p:txBody>
      </p:sp>
      <p:sp>
        <p:nvSpPr>
          <p:cNvPr id="4" name="Footer Placeholder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91B27340-60F0-7D46-BC5B-91B08A318A82}" type="slidenum">
              <a:rPr lang="en-GB" smtClean="0"/>
              <a:pPr/>
              <a:t>‹#›</a:t>
            </a:fld>
            <a:endParaRPr lang="en-GB"/>
          </a:p>
        </p:txBody>
      </p:sp>
    </p:spTree>
    <p:extLst>
      <p:ext uri="{BB962C8B-B14F-4D97-AF65-F5344CB8AC3E}">
        <p14:creationId xmlns:p14="http://schemas.microsoft.com/office/powerpoint/2010/main" val="4932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2D9CAF8C-0805-8440-B43D-DCCAAA4D80CE}" type="datetimeFigureOut">
              <a:rPr lang="en-US" smtClean="0"/>
              <a:pPr/>
              <a:t>11/18/2024</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22A853E8-D85F-5D49-95D2-E1D96ABFE2B9}" type="slidenum">
              <a:rPr lang="en-GB" smtClean="0"/>
              <a:pPr/>
              <a:t>‹#›</a:t>
            </a:fld>
            <a:endParaRPr lang="en-GB"/>
          </a:p>
        </p:txBody>
      </p:sp>
    </p:spTree>
    <p:extLst>
      <p:ext uri="{BB962C8B-B14F-4D97-AF65-F5344CB8AC3E}">
        <p14:creationId xmlns:p14="http://schemas.microsoft.com/office/powerpoint/2010/main" val="26880798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a:t>
            </a:fld>
            <a:endParaRPr lang="en-GB"/>
          </a:p>
        </p:txBody>
      </p:sp>
    </p:spTree>
    <p:extLst>
      <p:ext uri="{BB962C8B-B14F-4D97-AF65-F5344CB8AC3E}">
        <p14:creationId xmlns:p14="http://schemas.microsoft.com/office/powerpoint/2010/main" val="2954392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Northpointe, the company selling COMPAS, responded by pointing out that COMPAS had equal precision of high risk predictions for black and white offenders, that is, a high-risk offenders had the same probability of being</a:t>
            </a:r>
            <a:r>
              <a:rPr lang="en-US" baseline="0" dirty="0"/>
              <a:t> re-arrested</a:t>
            </a:r>
            <a:r>
              <a:rPr lang="en-US" dirty="0"/>
              <a:t> whether they were black or white. That was the criterion that they’d been set. As you can see, precision and false positive rate are different things. But in fact, they’re not just different, they’re actually incompatible, except in special cases that are unlikely to occur.</a:t>
            </a:r>
          </a:p>
        </p:txBody>
      </p:sp>
      <p:sp>
        <p:nvSpPr>
          <p:cNvPr id="4" name="Slide Number Placeholder 3"/>
          <p:cNvSpPr>
            <a:spLocks noGrp="1"/>
          </p:cNvSpPr>
          <p:nvPr>
            <p:ph type="sldNum" sz="quarter" idx="10"/>
          </p:nvPr>
        </p:nvSpPr>
        <p:spPr/>
        <p:txBody>
          <a:bodyPr/>
          <a:lstStyle/>
          <a:p>
            <a:fld id="{22A853E8-D85F-5D49-95D2-E1D96ABFE2B9}" type="slidenum">
              <a:rPr lang="en-GB" smtClean="0"/>
              <a:pPr/>
              <a:t>10</a:t>
            </a:fld>
            <a:endParaRPr lang="en-GB"/>
          </a:p>
        </p:txBody>
      </p:sp>
    </p:spTree>
    <p:extLst>
      <p:ext uri="{BB962C8B-B14F-4D97-AF65-F5344CB8AC3E}">
        <p14:creationId xmlns:p14="http://schemas.microsoft.com/office/powerpoint/2010/main" val="2365576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If you’re fixing the false negative rates, you have to decide whether you want equal accuracy of high risk predictions between the two groups or equal false positive rates for the two groups. You can’t have both. The fact that you have to choose comes from </a:t>
            </a:r>
            <a:r>
              <a:rPr lang="en-US" dirty="0" err="1"/>
              <a:t>maths</a:t>
            </a:r>
            <a:r>
              <a:rPr lang="en-US" dirty="0"/>
              <a:t>, not from poor algorithm design. If you ask for one of these fairness criteria you can’t complain that you don’t get the other.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And in fact, these are not the only two incompatible sets of fairness definitions. Arvind Narayanan has a good tutorial on 21 fairness definitions used in the literature, and a lot of them are incompatible except in cases unlikely to occur. Basically, when you impose a constraint on the system you decrease the degrees of freedom of the system, so there’s a limit to the number of different constraints that you can simultaneously impose.</a:t>
            </a:r>
          </a:p>
        </p:txBody>
      </p:sp>
      <p:sp>
        <p:nvSpPr>
          <p:cNvPr id="4" name="Slide Number Placeholder 3"/>
          <p:cNvSpPr>
            <a:spLocks noGrp="1"/>
          </p:cNvSpPr>
          <p:nvPr>
            <p:ph type="sldNum" sz="quarter" idx="10"/>
          </p:nvPr>
        </p:nvSpPr>
        <p:spPr/>
        <p:txBody>
          <a:bodyPr/>
          <a:lstStyle/>
          <a:p>
            <a:fld id="{22A853E8-D85F-5D49-95D2-E1D96ABFE2B9}" type="slidenum">
              <a:rPr lang="en-GB" smtClean="0"/>
              <a:pPr/>
              <a:t>11</a:t>
            </a:fld>
            <a:endParaRPr lang="en-GB"/>
          </a:p>
        </p:txBody>
      </p:sp>
    </p:spTree>
    <p:extLst>
      <p:ext uri="{BB962C8B-B14F-4D97-AF65-F5344CB8AC3E}">
        <p14:creationId xmlns:p14="http://schemas.microsoft.com/office/powerpoint/2010/main" val="2155119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How come the false positive frequency differed by race? Northpointe don’t use race as an indicator – they’re not allowed to. But they do use gang membership, being poor, and having </a:t>
            </a:r>
            <a:r>
              <a:rPr lang="en-US" dirty="0" err="1"/>
              <a:t>neighbourhood</a:t>
            </a:r>
            <a:r>
              <a:rPr lang="en-US" dirty="0"/>
              <a:t> friends who are crime victims, all of which are correlated in the US with being black. </a:t>
            </a:r>
          </a:p>
        </p:txBody>
      </p:sp>
      <p:sp>
        <p:nvSpPr>
          <p:cNvPr id="4" name="Slide Number Placeholder 3"/>
          <p:cNvSpPr>
            <a:spLocks noGrp="1"/>
          </p:cNvSpPr>
          <p:nvPr>
            <p:ph type="sldNum" sz="quarter" idx="10"/>
          </p:nvPr>
        </p:nvSpPr>
        <p:spPr/>
        <p:txBody>
          <a:bodyPr/>
          <a:lstStyle/>
          <a:p>
            <a:fld id="{22A853E8-D85F-5D49-95D2-E1D96ABFE2B9}" type="slidenum">
              <a:rPr lang="en-GB" smtClean="0"/>
              <a:pPr/>
              <a:t>12</a:t>
            </a:fld>
            <a:endParaRPr lang="en-GB"/>
          </a:p>
        </p:txBody>
      </p:sp>
    </p:spTree>
    <p:extLst>
      <p:ext uri="{BB962C8B-B14F-4D97-AF65-F5344CB8AC3E}">
        <p14:creationId xmlns:p14="http://schemas.microsoft.com/office/powerpoint/2010/main" val="3810292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This is a black cat locked up while a white cat goes free.</a:t>
            </a:r>
          </a:p>
        </p:txBody>
      </p:sp>
      <p:sp>
        <p:nvSpPr>
          <p:cNvPr id="4" name="Slide Number Placeholder 3"/>
          <p:cNvSpPr>
            <a:spLocks noGrp="1"/>
          </p:cNvSpPr>
          <p:nvPr>
            <p:ph type="sldNum" sz="quarter" idx="10"/>
          </p:nvPr>
        </p:nvSpPr>
        <p:spPr/>
        <p:txBody>
          <a:bodyPr/>
          <a:lstStyle/>
          <a:p>
            <a:fld id="{22A853E8-D85F-5D49-95D2-E1D96ABFE2B9}" type="slidenum">
              <a:rPr lang="en-GB" smtClean="0"/>
              <a:pPr/>
              <a:t>13</a:t>
            </a:fld>
            <a:endParaRPr lang="en-GB"/>
          </a:p>
        </p:txBody>
      </p:sp>
    </p:spTree>
    <p:extLst>
      <p:ext uri="{BB962C8B-B14F-4D97-AF65-F5344CB8AC3E}">
        <p14:creationId xmlns:p14="http://schemas.microsoft.com/office/powerpoint/2010/main" val="2975662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FF7D3-DB7D-DB3E-3838-92E7E20556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C18443-C69E-53D0-1B4D-B17E8E29DB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0E5B4A-6C1C-70CF-0C72-8BCE54CCA95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DC605CF-75C6-F45A-1AB3-9E3575323C82}"/>
              </a:ext>
            </a:extLst>
          </p:cNvPr>
          <p:cNvSpPr>
            <a:spLocks noGrp="1"/>
          </p:cNvSpPr>
          <p:nvPr>
            <p:ph type="sldNum" sz="quarter" idx="10"/>
          </p:nvPr>
        </p:nvSpPr>
        <p:spPr/>
        <p:txBody>
          <a:bodyPr/>
          <a:lstStyle/>
          <a:p>
            <a:fld id="{AB2AB4BB-1CE4-421C-B8B3-1E6B497F5EF8}" type="slidenum">
              <a:rPr lang="en-GB" smtClean="0"/>
              <a:t>14</a:t>
            </a:fld>
            <a:endParaRPr lang="en-GB"/>
          </a:p>
        </p:txBody>
      </p:sp>
    </p:spTree>
    <p:extLst>
      <p:ext uri="{BB962C8B-B14F-4D97-AF65-F5344CB8AC3E}">
        <p14:creationId xmlns:p14="http://schemas.microsoft.com/office/powerpoint/2010/main" val="2367939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4AA3F-7FED-1B9C-DB97-1FD01A6A91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DBD596-1FCD-E753-0E3C-D34709BC9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7DF30B-B7E4-DFEB-8174-4199D0BA313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4A0057A-58CB-AD2A-8C53-0379E5F8F8EF}"/>
              </a:ext>
            </a:extLst>
          </p:cNvPr>
          <p:cNvSpPr>
            <a:spLocks noGrp="1"/>
          </p:cNvSpPr>
          <p:nvPr>
            <p:ph type="sldNum" sz="quarter" idx="10"/>
          </p:nvPr>
        </p:nvSpPr>
        <p:spPr/>
        <p:txBody>
          <a:bodyPr/>
          <a:lstStyle/>
          <a:p>
            <a:fld id="{AB2AB4BB-1CE4-421C-B8B3-1E6B497F5EF8}" type="slidenum">
              <a:rPr lang="en-GB" smtClean="0"/>
              <a:t>15</a:t>
            </a:fld>
            <a:endParaRPr lang="en-GB"/>
          </a:p>
        </p:txBody>
      </p:sp>
    </p:spTree>
    <p:extLst>
      <p:ext uri="{BB962C8B-B14F-4D97-AF65-F5344CB8AC3E}">
        <p14:creationId xmlns:p14="http://schemas.microsoft.com/office/powerpoint/2010/main" val="4080096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635F8-7A50-BFF1-7522-E550B5CDA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C5A76-2125-38F8-870D-719E0451F0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A1DA32-939D-0620-075F-B6C9CD1AC43B}"/>
              </a:ext>
            </a:extLst>
          </p:cNvPr>
          <p:cNvSpPr>
            <a:spLocks noGrp="1"/>
          </p:cNvSpPr>
          <p:nvPr>
            <p:ph type="body" idx="1"/>
          </p:nvPr>
        </p:nvSpPr>
        <p:spPr/>
        <p:txBody>
          <a:bodyPr/>
          <a:lstStyle/>
          <a:p>
            <a:r>
              <a:rPr lang="en-US" dirty="0"/>
              <a:t>My issue with this idea is, “Who gets to decide how to aggregate the group judgements? Who decides how to measure bias or confusion?” It seems to me that you’ve just changed one difficult problem into another difficult problem.</a:t>
            </a:r>
            <a:endParaRPr lang="en-GB" dirty="0"/>
          </a:p>
        </p:txBody>
      </p:sp>
      <p:sp>
        <p:nvSpPr>
          <p:cNvPr id="4" name="Slide Number Placeholder 3">
            <a:extLst>
              <a:ext uri="{FF2B5EF4-FFF2-40B4-BE49-F238E27FC236}">
                <a16:creationId xmlns:a16="http://schemas.microsoft.com/office/drawing/2014/main" id="{655E8FF6-B4D9-9915-0CA5-9503EB480727}"/>
              </a:ext>
            </a:extLst>
          </p:cNvPr>
          <p:cNvSpPr>
            <a:spLocks noGrp="1"/>
          </p:cNvSpPr>
          <p:nvPr>
            <p:ph type="sldNum" sz="quarter" idx="10"/>
          </p:nvPr>
        </p:nvSpPr>
        <p:spPr/>
        <p:txBody>
          <a:bodyPr/>
          <a:lstStyle/>
          <a:p>
            <a:fld id="{AB2AB4BB-1CE4-421C-B8B3-1E6B497F5EF8}" type="slidenum">
              <a:rPr lang="en-GB" smtClean="0"/>
              <a:t>16</a:t>
            </a:fld>
            <a:endParaRPr lang="en-GB"/>
          </a:p>
        </p:txBody>
      </p:sp>
    </p:spTree>
    <p:extLst>
      <p:ext uri="{BB962C8B-B14F-4D97-AF65-F5344CB8AC3E}">
        <p14:creationId xmlns:p14="http://schemas.microsoft.com/office/powerpoint/2010/main" val="2763817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36CB3-0972-12E0-8FE7-99E171E187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AAC03B-D217-B59D-4488-80E6229F04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930508-2C8C-D69E-0150-22A5E93A263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AD98E8E-7ADE-4CEE-463C-39B6E528D7A6}"/>
              </a:ext>
            </a:extLst>
          </p:cNvPr>
          <p:cNvSpPr>
            <a:spLocks noGrp="1"/>
          </p:cNvSpPr>
          <p:nvPr>
            <p:ph type="sldNum" sz="quarter" idx="10"/>
          </p:nvPr>
        </p:nvSpPr>
        <p:spPr/>
        <p:txBody>
          <a:bodyPr/>
          <a:lstStyle/>
          <a:p>
            <a:fld id="{AB2AB4BB-1CE4-421C-B8B3-1E6B497F5EF8}" type="slidenum">
              <a:rPr lang="en-GB" smtClean="0"/>
              <a:t>17</a:t>
            </a:fld>
            <a:endParaRPr lang="en-GB"/>
          </a:p>
        </p:txBody>
      </p:sp>
    </p:spTree>
    <p:extLst>
      <p:ext uri="{BB962C8B-B14F-4D97-AF65-F5344CB8AC3E}">
        <p14:creationId xmlns:p14="http://schemas.microsoft.com/office/powerpoint/2010/main" val="156278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one way in which unwanted bias can creep into structured data processing. Suppose that the set on which the accuracy of a set of weights is evaluated contains lots of items from a majority group in a population, and a smaller number of items from a minority group, and these two groups are fairly similar within themselves. Suppose there’s a small change that can be made to the weights which increases the accuracy of the output for members of the majority group, but decreases the accuracy for members of the minority group by about the same amount. Because there are more items from the majority group, on average the accuracy of the output increases. So the machine learning process may accept this change in the weights, as it will improve the overall accuracy. If this happens lots of times, during the course of the processing all the false positives and false negatives can move to the minority group. You can end up with an algorithm which is very  accurate on the majority group and very inaccurate on the minority group, which suffers from all the incorrect decisions.</a:t>
            </a:r>
          </a:p>
          <a:p>
            <a:r>
              <a:rPr lang="en-GB" dirty="0"/>
              <a:t>There are pre-processing, in-processing and post-processing techniques to deal with this problem, and the toolkits I’ve given you references for give you several options. One of the toolkits Luis Vaquero recommends is FAT forensics, a python toolkit on algorithmic accountability, fairness and transparency from the University of Bristol. Peter Flach and Raul Santos-Rodriguez gave advice on it.</a:t>
            </a:r>
          </a:p>
          <a:p>
            <a:r>
              <a:rPr lang="en-GB" dirty="0"/>
              <a:t>To address more subtle bias in generative AI which is about the distribution of outputs rather than e.g. rare toxic words, you can try adding context; there’s an example on the next slide. Fine-tuning might possibly help as well. </a:t>
            </a:r>
          </a:p>
        </p:txBody>
      </p:sp>
      <p:sp>
        <p:nvSpPr>
          <p:cNvPr id="4" name="Slide Number Placeholder 3"/>
          <p:cNvSpPr>
            <a:spLocks noGrp="1"/>
          </p:cNvSpPr>
          <p:nvPr>
            <p:ph type="sldNum" sz="quarter" idx="10"/>
          </p:nvPr>
        </p:nvSpPr>
        <p:spPr/>
        <p:txBody>
          <a:bodyPr/>
          <a:lstStyle/>
          <a:p>
            <a:fld id="{AB2AB4BB-1CE4-421C-B8B3-1E6B497F5EF8}" type="slidenum">
              <a:rPr lang="en-GB" smtClean="0"/>
              <a:t>18</a:t>
            </a:fld>
            <a:endParaRPr lang="en-GB"/>
          </a:p>
        </p:txBody>
      </p:sp>
    </p:spTree>
    <p:extLst>
      <p:ext uri="{BB962C8B-B14F-4D97-AF65-F5344CB8AC3E}">
        <p14:creationId xmlns:p14="http://schemas.microsoft.com/office/powerpoint/2010/main" val="2881608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state before mitigation shows bias magnification: it’s less diverse than the data for actual software engineers. The way that this mitigation is done is that if DALLE-2 assesses that the user is asking for a portrait of a human, it invisibly adds demographic information such as “Asian female” to the prompt before generating the picture, following some demographic distribution – perhaps the distribution of the US population. For some applications, for instance if you’re putting up a hiring page for US-based software engineering roles, this might be what you want.</a:t>
            </a:r>
          </a:p>
        </p:txBody>
      </p:sp>
      <p:sp>
        <p:nvSpPr>
          <p:cNvPr id="4" name="Slide Number Placeholder 3"/>
          <p:cNvSpPr>
            <a:spLocks noGrp="1"/>
          </p:cNvSpPr>
          <p:nvPr>
            <p:ph type="sldNum" sz="quarter" idx="10"/>
          </p:nvPr>
        </p:nvSpPr>
        <p:spPr/>
        <p:txBody>
          <a:bodyPr/>
          <a:lstStyle/>
          <a:p>
            <a:fld id="{22A853E8-D85F-5D49-95D2-E1D96ABFE2B9}" type="slidenum">
              <a:rPr lang="en-GB" smtClean="0"/>
              <a:pPr/>
              <a:t>19</a:t>
            </a:fld>
            <a:endParaRPr lang="en-GB"/>
          </a:p>
        </p:txBody>
      </p:sp>
    </p:spTree>
    <p:extLst>
      <p:ext uri="{BB962C8B-B14F-4D97-AF65-F5344CB8AC3E}">
        <p14:creationId xmlns:p14="http://schemas.microsoft.com/office/powerpoint/2010/main" val="789080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Just because this was said by a fictional character doesn’t mean it isn’t true</a:t>
            </a:r>
          </a:p>
        </p:txBody>
      </p:sp>
      <p:sp>
        <p:nvSpPr>
          <p:cNvPr id="4" name="Slide Number Placeholder 3"/>
          <p:cNvSpPr>
            <a:spLocks noGrp="1"/>
          </p:cNvSpPr>
          <p:nvPr>
            <p:ph type="sldNum" sz="quarter" idx="10"/>
          </p:nvPr>
        </p:nvSpPr>
        <p:spPr/>
        <p:txBody>
          <a:bodyPr/>
          <a:lstStyle/>
          <a:p>
            <a:fld id="{22A853E8-D85F-5D49-95D2-E1D96ABFE2B9}" type="slidenum">
              <a:rPr lang="en-GB" smtClean="0"/>
              <a:pPr/>
              <a:t>2</a:t>
            </a:fld>
            <a:endParaRPr lang="en-GB"/>
          </a:p>
        </p:txBody>
      </p:sp>
    </p:spTree>
    <p:extLst>
      <p:ext uri="{BB962C8B-B14F-4D97-AF65-F5344CB8AC3E}">
        <p14:creationId xmlns:p14="http://schemas.microsoft.com/office/powerpoint/2010/main" val="2642991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56102-873E-28EB-DF31-88ADDCB0CC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6F2C7E-9ADC-0FDE-770E-3BD88EA4FF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B5C599-7B30-3130-72F9-93DD51031319}"/>
              </a:ext>
            </a:extLst>
          </p:cNvPr>
          <p:cNvSpPr>
            <a:spLocks noGrp="1"/>
          </p:cNvSpPr>
          <p:nvPr>
            <p:ph type="body" idx="1"/>
          </p:nvPr>
        </p:nvSpPr>
        <p:spPr/>
        <p:txBody>
          <a:bodyPr>
            <a:normAutofit/>
          </a:bodyPr>
          <a:lstStyle/>
          <a:p>
            <a:r>
              <a:rPr lang="en-US" dirty="0"/>
              <a:t>For other applications though, for instance if they ask for an image of a pope, the user probably doesn’t want the generative AI to do that. It’s not obvious how to get the generative application to work out when to produce a different demographic distribution of output, unless the user specifies what they want.</a:t>
            </a:r>
          </a:p>
        </p:txBody>
      </p:sp>
      <p:sp>
        <p:nvSpPr>
          <p:cNvPr id="4" name="Slide Number Placeholder 3">
            <a:extLst>
              <a:ext uri="{FF2B5EF4-FFF2-40B4-BE49-F238E27FC236}">
                <a16:creationId xmlns:a16="http://schemas.microsoft.com/office/drawing/2014/main" id="{BB333688-1C64-8831-649D-705C379BFA5F}"/>
              </a:ext>
            </a:extLst>
          </p:cNvPr>
          <p:cNvSpPr>
            <a:spLocks noGrp="1"/>
          </p:cNvSpPr>
          <p:nvPr>
            <p:ph type="sldNum" sz="quarter" idx="10"/>
          </p:nvPr>
        </p:nvSpPr>
        <p:spPr/>
        <p:txBody>
          <a:bodyPr/>
          <a:lstStyle/>
          <a:p>
            <a:fld id="{22A853E8-D85F-5D49-95D2-E1D96ABFE2B9}" type="slidenum">
              <a:rPr lang="en-GB" smtClean="0"/>
              <a:pPr/>
              <a:t>20</a:t>
            </a:fld>
            <a:endParaRPr lang="en-GB"/>
          </a:p>
        </p:txBody>
      </p:sp>
    </p:spTree>
    <p:extLst>
      <p:ext uri="{BB962C8B-B14F-4D97-AF65-F5344CB8AC3E}">
        <p14:creationId xmlns:p14="http://schemas.microsoft.com/office/powerpoint/2010/main" val="3507481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cats are not on a level playing field.</a:t>
            </a:r>
            <a:endParaRPr lang="en-GB" dirty="0"/>
          </a:p>
        </p:txBody>
      </p:sp>
      <p:sp>
        <p:nvSpPr>
          <p:cNvPr id="4" name="Slide Number Placeholder 3"/>
          <p:cNvSpPr>
            <a:spLocks noGrp="1"/>
          </p:cNvSpPr>
          <p:nvPr>
            <p:ph type="sldNum" sz="quarter" idx="10"/>
          </p:nvPr>
        </p:nvSpPr>
        <p:spPr/>
        <p:txBody>
          <a:bodyPr/>
          <a:lstStyle/>
          <a:p>
            <a:fld id="{AB2AB4BB-1CE4-421C-B8B3-1E6B497F5EF8}" type="slidenum">
              <a:rPr lang="en-GB" smtClean="0"/>
              <a:t>21</a:t>
            </a:fld>
            <a:endParaRPr lang="en-GB"/>
          </a:p>
        </p:txBody>
      </p:sp>
    </p:spTree>
    <p:extLst>
      <p:ext uri="{BB962C8B-B14F-4D97-AF65-F5344CB8AC3E}">
        <p14:creationId xmlns:p14="http://schemas.microsoft.com/office/powerpoint/2010/main" val="1825529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7968A-C733-F111-B8EC-7B37CFF1E4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D01BF9-8C4F-7110-1FBB-7C765909F1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222DF5-8383-86B1-C1F2-6F0BD82B2D25}"/>
              </a:ext>
            </a:extLst>
          </p:cNvPr>
          <p:cNvSpPr>
            <a:spLocks noGrp="1"/>
          </p:cNvSpPr>
          <p:nvPr>
            <p:ph type="body" idx="1"/>
          </p:nvPr>
        </p:nvSpPr>
        <p:spPr/>
        <p:txBody>
          <a:bodyPr/>
          <a:lstStyle/>
          <a:p>
            <a:pPr>
              <a:lnSpc>
                <a:spcPct val="120000"/>
              </a:lnSpc>
            </a:pPr>
            <a:r>
              <a:rPr lang="en-GB" sz="1200" dirty="0">
                <a:solidFill>
                  <a:schemeClr val="bg1"/>
                </a:solidFill>
                <a:latin typeface="Arial" panose="020B0604020202020204" pitchFamily="34" charset="0"/>
                <a:cs typeface="Arial" panose="020B0604020202020204" pitchFamily="34" charset="0"/>
              </a:rPr>
              <a:t>To talk about sources of bias, I’ll use the example of tenant screening.</a:t>
            </a:r>
          </a:p>
          <a:p>
            <a:r>
              <a:rPr lang="en-GB" dirty="0"/>
              <a:t>Algorithmic tenant screening is used mainly owners of a large number of properties, to predict whether an applicant to be a tenant has a high risk of being evicted or leaving the property without paying rent. TransUnion is the market leader for tenant screening in the US. Its algorithm uses machine learning; two of its data sources are criminal records and records of previous tenancy disputes. In 2023 TransUnion paid $11.5m to settle a lawsuit about bias in its algorithm.</a:t>
            </a:r>
          </a:p>
        </p:txBody>
      </p:sp>
      <p:sp>
        <p:nvSpPr>
          <p:cNvPr id="4" name="Slide Number Placeholder 3">
            <a:extLst>
              <a:ext uri="{FF2B5EF4-FFF2-40B4-BE49-F238E27FC236}">
                <a16:creationId xmlns:a16="http://schemas.microsoft.com/office/drawing/2014/main" id="{BD8A9252-3DA8-DA38-4369-1DEF5EDF18E8}"/>
              </a:ext>
            </a:extLst>
          </p:cNvPr>
          <p:cNvSpPr>
            <a:spLocks noGrp="1"/>
          </p:cNvSpPr>
          <p:nvPr>
            <p:ph type="sldNum" sz="quarter" idx="10"/>
          </p:nvPr>
        </p:nvSpPr>
        <p:spPr/>
        <p:txBody>
          <a:bodyPr/>
          <a:lstStyle/>
          <a:p>
            <a:fld id="{AB2AB4BB-1CE4-421C-B8B3-1E6B497F5EF8}" type="slidenum">
              <a:rPr lang="en-GB" smtClean="0"/>
              <a:t>22</a:t>
            </a:fld>
            <a:endParaRPr lang="en-GB"/>
          </a:p>
        </p:txBody>
      </p:sp>
    </p:spTree>
    <p:extLst>
      <p:ext uri="{BB962C8B-B14F-4D97-AF65-F5344CB8AC3E}">
        <p14:creationId xmlns:p14="http://schemas.microsoft.com/office/powerpoint/2010/main" val="1378889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2523E-DA6E-C1E2-7421-A441E9A56A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66F221-77FE-F9B7-A8A8-0E441A60B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CA11EE-0891-EFAE-FE06-2BED6723654F}"/>
              </a:ext>
            </a:extLst>
          </p:cNvPr>
          <p:cNvSpPr>
            <a:spLocks noGrp="1"/>
          </p:cNvSpPr>
          <p:nvPr>
            <p:ph type="body" idx="1"/>
          </p:nvPr>
        </p:nvSpPr>
        <p:spPr/>
        <p:txBody>
          <a:bodyPr/>
          <a:lstStyle/>
          <a:p>
            <a:r>
              <a:rPr lang="en-GB" dirty="0"/>
              <a:t>Here are some sources of bias in machine learning. The data for the tenant screening uses criminal records, which reflect some historical/societal bias in the fact that African-Americans are more likely to have them. There are sampling problems, in that some of the input data used in tenant screening has been from records that were later updated, rather than the updated version, which may for example have expunged some. Labelling issues can be a source of unwanted bias, for instance, if you ask an application to show you pictures of bridegrooms, even if there are pictures of Indian-style </a:t>
            </a:r>
            <a:r>
              <a:rPr lang="en-GB" dirty="0" err="1"/>
              <a:t>bridgrooms</a:t>
            </a:r>
            <a:r>
              <a:rPr lang="en-GB" dirty="0"/>
              <a:t> in its data set it may only show you western-style rather than Indian-style bridegrooms because of who did the labelling of the pictures in its data set. Another problem with input data is that it may be a poor proxy of what you want to actually measure. Often you have to use a proxy rather than measuring directly, but a poor proxy can result in inaccuracy and bias. For tenant screening, one of the best available predictors of whether a tenant is likely to pay their rent on time is evidence that they did so in the past, however that data is only rarely used in tenant screening applications because it’s not easily available to the screening companies.  </a:t>
            </a:r>
          </a:p>
          <a:p>
            <a:r>
              <a:rPr lang="en-GB" dirty="0"/>
              <a:t>Some machine learning models can amplify bias in the input data. This is mentioned in the model sheet for GPT-3, for instance, and I’ve shown an example for DALL-E 2 where before mitigation it only showed white male software engineers. For the tenancy screening example there’s bias magnification because some of the same demographic groups who are more likely to have criminal records, are also more likely among people with criminal records to have ambiguities in those records. Because of the nature of the application, the fact that landlords are more interested in avoiding bad tenants rather than getting all the good tenants, ambiguities tend to be interpreted pessimistically. So this amplifies the bias for those demographic groups. There can be a feedback loop. A feedback loop can occur where the output of one machine learning programme is used as input for another or the same programme, thus potentially locking in or even exacerbating any unwanted bias; this is of concern for instance with generative AI which outputs data on the internet, which in turn may be used to train future AI. For the tenancy screening case, suppose your rubbish landlord won’t carry out repairs and so you refuse to pay your rent. That causes a tenancy dispute. Your tenancy screening score goes down as a result, and you’ll find it more difficult than before to find a good landlord who’ll take you, so you’re more likely to end up with another rubbish landlord.  I don’t think gaming by users applies to this case, but it’s something to watch out for when you think about possible ways of improving or mitigating the system. Finally, getting an unfairly low score would impact groups more who already had a limited choice of possible places to rent – for instance, people who needed wheelchair access to the accommodation. It’s not possible to see this last type of bias if you only look at the data and algorithm, you have to consider the ecosystem.</a:t>
            </a:r>
          </a:p>
          <a:p>
            <a:r>
              <a:rPr lang="en-GB" dirty="0"/>
              <a:t>In the pre-reading you can see the recommendations by attorneys general for regulations to reduce bias for tenancy scoring, ease mitigation of inaccurate scores, and increase transparency to the tenant.</a:t>
            </a:r>
          </a:p>
        </p:txBody>
      </p:sp>
      <p:sp>
        <p:nvSpPr>
          <p:cNvPr id="4" name="Slide Number Placeholder 3">
            <a:extLst>
              <a:ext uri="{FF2B5EF4-FFF2-40B4-BE49-F238E27FC236}">
                <a16:creationId xmlns:a16="http://schemas.microsoft.com/office/drawing/2014/main" id="{68407F27-BD18-8793-2F86-699D54808493}"/>
              </a:ext>
            </a:extLst>
          </p:cNvPr>
          <p:cNvSpPr>
            <a:spLocks noGrp="1"/>
          </p:cNvSpPr>
          <p:nvPr>
            <p:ph type="sldNum" sz="quarter" idx="10"/>
          </p:nvPr>
        </p:nvSpPr>
        <p:spPr/>
        <p:txBody>
          <a:bodyPr/>
          <a:lstStyle/>
          <a:p>
            <a:fld id="{AB2AB4BB-1CE4-421C-B8B3-1E6B497F5EF8}" type="slidenum">
              <a:rPr lang="en-GB" smtClean="0"/>
              <a:t>23</a:t>
            </a:fld>
            <a:endParaRPr lang="en-GB"/>
          </a:p>
        </p:txBody>
      </p:sp>
    </p:spTree>
    <p:extLst>
      <p:ext uri="{BB962C8B-B14F-4D97-AF65-F5344CB8AC3E}">
        <p14:creationId xmlns:p14="http://schemas.microsoft.com/office/powerpoint/2010/main" val="648928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you’re a State Attorney General. Do you have any suggestions?</a:t>
            </a:r>
          </a:p>
          <a:p>
            <a:r>
              <a:rPr lang="en-US"/>
              <a:t>Discrimination in housing </a:t>
            </a:r>
            <a:r>
              <a:rPr lang="en-US" dirty="0"/>
              <a:t>on the basis of race is already illegal, and it’s already a requirement for tenant screening companies to validate their input data. </a:t>
            </a:r>
            <a:endParaRPr lang="en-GB" dirty="0"/>
          </a:p>
        </p:txBody>
      </p:sp>
      <p:sp>
        <p:nvSpPr>
          <p:cNvPr id="4" name="Slide Number Placeholder 3"/>
          <p:cNvSpPr>
            <a:spLocks noGrp="1"/>
          </p:cNvSpPr>
          <p:nvPr>
            <p:ph type="sldNum" sz="quarter" idx="10"/>
          </p:nvPr>
        </p:nvSpPr>
        <p:spPr/>
        <p:txBody>
          <a:bodyPr/>
          <a:lstStyle/>
          <a:p>
            <a:fld id="{AB2AB4BB-1CE4-421C-B8B3-1E6B497F5EF8}" type="slidenum">
              <a:rPr lang="en-GB" smtClean="0"/>
              <a:t>24</a:t>
            </a:fld>
            <a:endParaRPr lang="en-GB"/>
          </a:p>
        </p:txBody>
      </p:sp>
    </p:spTree>
    <p:extLst>
      <p:ext uri="{BB962C8B-B14F-4D97-AF65-F5344CB8AC3E}">
        <p14:creationId xmlns:p14="http://schemas.microsoft.com/office/powerpoint/2010/main" val="4284410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33EF7-2359-F873-0250-F328D68CEA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022CF8-51DC-D0BE-1A36-763267866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5A3BC-DB41-0DDA-88B9-BF7DD4D5E8DD}"/>
              </a:ext>
            </a:extLst>
          </p:cNvPr>
          <p:cNvSpPr>
            <a:spLocks noGrp="1"/>
          </p:cNvSpPr>
          <p:nvPr>
            <p:ph type="body" idx="1"/>
          </p:nvPr>
        </p:nvSpPr>
        <p:spPr/>
        <p:txBody>
          <a:bodyPr/>
          <a:lstStyle/>
          <a:p>
            <a:r>
              <a:rPr lang="en-GB" dirty="0"/>
              <a:t>These are some of the recommendations made by State attorneys general for regulating tenant screening. </a:t>
            </a:r>
          </a:p>
          <a:p>
            <a:r>
              <a:rPr lang="en-GB" dirty="0"/>
              <a:t>They suggest for instance that data related to tenancy disputes that were resolved in favour of the tenant shouldn’t be allowed as input, and nor should data that’s been expunged from the record.</a:t>
            </a:r>
          </a:p>
          <a:p>
            <a:r>
              <a:rPr lang="en-GB" dirty="0"/>
              <a:t>“Showing that the decision was wrong” means providing evidence that a reasonable person would think meant the decision was wrong. They suggest as an example providing evidence that you’ve previously made rental payments on time.</a:t>
            </a:r>
          </a:p>
        </p:txBody>
      </p:sp>
      <p:sp>
        <p:nvSpPr>
          <p:cNvPr id="4" name="Slide Number Placeholder 3">
            <a:extLst>
              <a:ext uri="{FF2B5EF4-FFF2-40B4-BE49-F238E27FC236}">
                <a16:creationId xmlns:a16="http://schemas.microsoft.com/office/drawing/2014/main" id="{DE90F4EC-4B99-AAE7-048E-DCB8453A9733}"/>
              </a:ext>
            </a:extLst>
          </p:cNvPr>
          <p:cNvSpPr>
            <a:spLocks noGrp="1"/>
          </p:cNvSpPr>
          <p:nvPr>
            <p:ph type="sldNum" sz="quarter" idx="10"/>
          </p:nvPr>
        </p:nvSpPr>
        <p:spPr/>
        <p:txBody>
          <a:bodyPr/>
          <a:lstStyle/>
          <a:p>
            <a:fld id="{AB2AB4BB-1CE4-421C-B8B3-1E6B497F5EF8}" type="slidenum">
              <a:rPr lang="en-GB" smtClean="0"/>
              <a:t>25</a:t>
            </a:fld>
            <a:endParaRPr lang="en-GB"/>
          </a:p>
        </p:txBody>
      </p:sp>
    </p:spTree>
    <p:extLst>
      <p:ext uri="{BB962C8B-B14F-4D97-AF65-F5344CB8AC3E}">
        <p14:creationId xmlns:p14="http://schemas.microsoft.com/office/powerpoint/2010/main" val="360075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final comment on AI fairness is that it isn’t just about debiasing models and data.</a:t>
            </a:r>
          </a:p>
          <a:p>
            <a:r>
              <a:rPr lang="en-GB" dirty="0"/>
              <a:t>You need policy and governance, not just tech. If there’s just one slide I’d like you to remember from this session, it’s this one.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2AB4BB-1CE4-421C-B8B3-1E6B497F5EF8}"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5209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36F4F-89F6-F7F8-A4EE-BD3EEF96B9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A8F51C-F364-6449-25F2-CC59DDDAB8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39E188-B7C3-6AB6-DADA-1705CADAA3BB}"/>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25D1CF17-0E86-DF41-109B-247A4F2C8F2E}"/>
              </a:ext>
            </a:extLst>
          </p:cNvPr>
          <p:cNvSpPr>
            <a:spLocks noGrp="1"/>
          </p:cNvSpPr>
          <p:nvPr>
            <p:ph type="sldNum" sz="quarter" idx="10"/>
          </p:nvPr>
        </p:nvSpPr>
        <p:spPr/>
        <p:txBody>
          <a:bodyPr/>
          <a:lstStyle/>
          <a:p>
            <a:fld id="{22A853E8-D85F-5D49-95D2-E1D96ABFE2B9}" type="slidenum">
              <a:rPr lang="en-GB" smtClean="0"/>
              <a:pPr/>
              <a:t>27</a:t>
            </a:fld>
            <a:endParaRPr lang="en-GB"/>
          </a:p>
        </p:txBody>
      </p:sp>
    </p:spTree>
    <p:extLst>
      <p:ext uri="{BB962C8B-B14F-4D97-AF65-F5344CB8AC3E}">
        <p14:creationId xmlns:p14="http://schemas.microsoft.com/office/powerpoint/2010/main" val="3331073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F816B-0B2B-285D-31E0-EAE008ACE1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DDF32-2178-CA60-BCB1-D9EBE46240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CA7255-9606-9433-4459-600730D1990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EE1A735-EFC0-B3D4-3598-328C98E472F4}"/>
              </a:ext>
            </a:extLst>
          </p:cNvPr>
          <p:cNvSpPr>
            <a:spLocks noGrp="1"/>
          </p:cNvSpPr>
          <p:nvPr>
            <p:ph type="sldNum" sz="quarter" idx="10"/>
          </p:nvPr>
        </p:nvSpPr>
        <p:spPr/>
        <p:txBody>
          <a:bodyPr/>
          <a:lstStyle/>
          <a:p>
            <a:fld id="{AB2AB4BB-1CE4-421C-B8B3-1E6B497F5EF8}" type="slidenum">
              <a:rPr lang="en-GB" smtClean="0"/>
              <a:t>28</a:t>
            </a:fld>
            <a:endParaRPr lang="en-GB"/>
          </a:p>
        </p:txBody>
      </p:sp>
    </p:spTree>
    <p:extLst>
      <p:ext uri="{BB962C8B-B14F-4D97-AF65-F5344CB8AC3E}">
        <p14:creationId xmlns:p14="http://schemas.microsoft.com/office/powerpoint/2010/main" val="686721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B2AB4BB-1CE4-421C-B8B3-1E6B497F5EF8}" type="slidenum">
              <a:rPr lang="en-GB" smtClean="0"/>
              <a:t>29</a:t>
            </a:fld>
            <a:endParaRPr lang="en-GB"/>
          </a:p>
        </p:txBody>
      </p:sp>
    </p:spTree>
    <p:extLst>
      <p:ext uri="{BB962C8B-B14F-4D97-AF65-F5344CB8AC3E}">
        <p14:creationId xmlns:p14="http://schemas.microsoft.com/office/powerpoint/2010/main" val="1096904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60F8A-4A46-FFC7-6CA9-68346BC44E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50B28-9639-FC64-F94F-01F09B1340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84C8DD-F73A-95F2-8035-5135B50AFE08}"/>
              </a:ext>
            </a:extLst>
          </p:cNvPr>
          <p:cNvSpPr>
            <a:spLocks noGrp="1"/>
          </p:cNvSpPr>
          <p:nvPr>
            <p:ph type="body" idx="1"/>
          </p:nvPr>
        </p:nvSpPr>
        <p:spPr/>
        <p:txBody>
          <a:bodyPr>
            <a:normAutofit/>
          </a:bodyPr>
          <a:lstStyle/>
          <a:p>
            <a:r>
              <a:rPr lang="en-US" dirty="0"/>
              <a:t>I have a virtual office hour: email me if you’d like to ask about or discuss anything in my sessions, and I’ll fix up a time to talk with you, probably by Zoom. </a:t>
            </a:r>
          </a:p>
          <a:p>
            <a:r>
              <a:rPr lang="en-US" dirty="0"/>
              <a:t>Thanks to all of you who suggested topics, I’m going with these three.</a:t>
            </a:r>
          </a:p>
        </p:txBody>
      </p:sp>
      <p:sp>
        <p:nvSpPr>
          <p:cNvPr id="4" name="Slide Number Placeholder 3">
            <a:extLst>
              <a:ext uri="{FF2B5EF4-FFF2-40B4-BE49-F238E27FC236}">
                <a16:creationId xmlns:a16="http://schemas.microsoft.com/office/drawing/2014/main" id="{EDA04FDB-885B-952F-C74C-E454FA358F97}"/>
              </a:ext>
            </a:extLst>
          </p:cNvPr>
          <p:cNvSpPr>
            <a:spLocks noGrp="1"/>
          </p:cNvSpPr>
          <p:nvPr>
            <p:ph type="sldNum" sz="quarter" idx="10"/>
          </p:nvPr>
        </p:nvSpPr>
        <p:spPr/>
        <p:txBody>
          <a:bodyPr/>
          <a:lstStyle/>
          <a:p>
            <a:fld id="{22A853E8-D85F-5D49-95D2-E1D96ABFE2B9}" type="slidenum">
              <a:rPr lang="en-GB" smtClean="0"/>
              <a:pPr/>
              <a:t>3</a:t>
            </a:fld>
            <a:endParaRPr lang="en-GB"/>
          </a:p>
        </p:txBody>
      </p:sp>
    </p:spTree>
    <p:extLst>
      <p:ext uri="{BB962C8B-B14F-4D97-AF65-F5344CB8AC3E}">
        <p14:creationId xmlns:p14="http://schemas.microsoft.com/office/powerpoint/2010/main" val="37226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B2AB4BB-1CE4-421C-B8B3-1E6B497F5EF8}" type="slidenum">
              <a:rPr lang="en-GB" smtClean="0"/>
              <a:t>30</a:t>
            </a:fld>
            <a:endParaRPr lang="en-GB"/>
          </a:p>
        </p:txBody>
      </p:sp>
    </p:spTree>
    <p:extLst>
      <p:ext uri="{BB962C8B-B14F-4D97-AF65-F5344CB8AC3E}">
        <p14:creationId xmlns:p14="http://schemas.microsoft.com/office/powerpoint/2010/main" val="3426679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D93C5-3E76-3C97-13E5-8C140B816A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55B7A8-63F9-FE59-55D4-035F764C26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54B8A-B25E-A748-8A05-FD61629D0C2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2E2E10C-A18F-6EE1-88C3-9B201C936AD5}"/>
              </a:ext>
            </a:extLst>
          </p:cNvPr>
          <p:cNvSpPr>
            <a:spLocks noGrp="1"/>
          </p:cNvSpPr>
          <p:nvPr>
            <p:ph type="sldNum" sz="quarter" idx="10"/>
          </p:nvPr>
        </p:nvSpPr>
        <p:spPr/>
        <p:txBody>
          <a:bodyPr/>
          <a:lstStyle/>
          <a:p>
            <a:fld id="{AB2AB4BB-1CE4-421C-B8B3-1E6B497F5EF8}" type="slidenum">
              <a:rPr lang="en-GB" smtClean="0"/>
              <a:t>31</a:t>
            </a:fld>
            <a:endParaRPr lang="en-GB"/>
          </a:p>
        </p:txBody>
      </p:sp>
    </p:spTree>
    <p:extLst>
      <p:ext uri="{BB962C8B-B14F-4D97-AF65-F5344CB8AC3E}">
        <p14:creationId xmlns:p14="http://schemas.microsoft.com/office/powerpoint/2010/main" val="1306855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B2AB4BB-1CE4-421C-B8B3-1E6B497F5EF8}" type="slidenum">
              <a:rPr lang="en-GB" smtClean="0"/>
              <a:t>32</a:t>
            </a:fld>
            <a:endParaRPr lang="en-GB"/>
          </a:p>
        </p:txBody>
      </p:sp>
    </p:spTree>
    <p:extLst>
      <p:ext uri="{BB962C8B-B14F-4D97-AF65-F5344CB8AC3E}">
        <p14:creationId xmlns:p14="http://schemas.microsoft.com/office/powerpoint/2010/main" val="3591339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B2AB4BB-1CE4-421C-B8B3-1E6B497F5EF8}" type="slidenum">
              <a:rPr lang="en-GB" smtClean="0"/>
              <a:t>33</a:t>
            </a:fld>
            <a:endParaRPr lang="en-GB"/>
          </a:p>
        </p:txBody>
      </p:sp>
    </p:spTree>
    <p:extLst>
      <p:ext uri="{BB962C8B-B14F-4D97-AF65-F5344CB8AC3E}">
        <p14:creationId xmlns:p14="http://schemas.microsoft.com/office/powerpoint/2010/main" val="2584709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61699-F12C-074D-FC85-37C0B8DBE9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81F431-CA85-E4B2-4BC5-5A2232491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172A05-0B1E-0736-0EF5-B30917421F1E}"/>
              </a:ext>
            </a:extLst>
          </p:cNvPr>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unit </a:t>
            </a:r>
            <a:r>
              <a:rPr lang="en-US" dirty="0" err="1"/>
              <a:t>programme</a:t>
            </a:r>
            <a:r>
              <a:rPr lang="en-US" dirty="0"/>
              <a:t> asks whether inductive bias is always a bad thing. It isn’t. Inductive bias is the simplifying assumptions made in a model. All models are all simplifications of the real picture, but some are useful because their simplifications lead quickly to reasonably accurate results. So inductive bias can be a good thing.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Anyway, what I’ll be talking about in this session is demographic bias. </a:t>
            </a:r>
          </a:p>
        </p:txBody>
      </p:sp>
      <p:sp>
        <p:nvSpPr>
          <p:cNvPr id="4" name="Slide Number Placeholder 3">
            <a:extLst>
              <a:ext uri="{FF2B5EF4-FFF2-40B4-BE49-F238E27FC236}">
                <a16:creationId xmlns:a16="http://schemas.microsoft.com/office/drawing/2014/main" id="{3AEC621F-E1EE-5DBC-96BB-1EEA39E7FBCB}"/>
              </a:ext>
            </a:extLst>
          </p:cNvPr>
          <p:cNvSpPr>
            <a:spLocks noGrp="1"/>
          </p:cNvSpPr>
          <p:nvPr>
            <p:ph type="sldNum" sz="quarter" idx="10"/>
          </p:nvPr>
        </p:nvSpPr>
        <p:spPr/>
        <p:txBody>
          <a:bodyPr/>
          <a:lstStyle/>
          <a:p>
            <a:fld id="{22A853E8-D85F-5D49-95D2-E1D96ABFE2B9}" type="slidenum">
              <a:rPr lang="en-GB" smtClean="0"/>
              <a:pPr/>
              <a:t>4</a:t>
            </a:fld>
            <a:endParaRPr lang="en-GB"/>
          </a:p>
        </p:txBody>
      </p:sp>
    </p:spTree>
    <p:extLst>
      <p:ext uri="{BB962C8B-B14F-4D97-AF65-F5344CB8AC3E}">
        <p14:creationId xmlns:p14="http://schemas.microsoft.com/office/powerpoint/2010/main" val="2065083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I’ll talk now about the COMPAS algorithm, which a predictive algorithm used in some parts of the US to decide whether or not a convicted criminal (like this cat </a:t>
            </a:r>
            <a:r>
              <a:rPr lang="en-US" dirty="0" err="1"/>
              <a:t>burgler</a:t>
            </a:r>
            <a:r>
              <a:rPr lang="en-US" dirty="0"/>
              <a:t>) is at high risk of being rearrested if they’re freed on parole, so as to help a parole board decide whether they need to continue to be locked up or whether they can be released. It’s thought that COMPAS uses machine learning, but this isn’t clear, as the algorithm is proprietary.</a:t>
            </a:r>
          </a:p>
        </p:txBody>
      </p:sp>
      <p:sp>
        <p:nvSpPr>
          <p:cNvPr id="4" name="Slide Number Placeholder 3"/>
          <p:cNvSpPr>
            <a:spLocks noGrp="1"/>
          </p:cNvSpPr>
          <p:nvPr>
            <p:ph type="sldNum" sz="quarter" idx="10"/>
          </p:nvPr>
        </p:nvSpPr>
        <p:spPr/>
        <p:txBody>
          <a:bodyPr/>
          <a:lstStyle/>
          <a:p>
            <a:fld id="{22A853E8-D85F-5D49-95D2-E1D96ABFE2B9}" type="slidenum">
              <a:rPr lang="en-GB" smtClean="0"/>
              <a:pPr/>
              <a:t>5</a:t>
            </a:fld>
            <a:endParaRPr lang="en-GB"/>
          </a:p>
        </p:txBody>
      </p:sp>
    </p:spTree>
    <p:extLst>
      <p:ext uri="{BB962C8B-B14F-4D97-AF65-F5344CB8AC3E}">
        <p14:creationId xmlns:p14="http://schemas.microsoft.com/office/powerpoint/2010/main" val="979243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I’d like to start by talking about two objections to this sort of algorithm. The first is that thinking about the design of this algorithm is a distraction from the big problem of the very high US incarceration rate. The US incarceration rate is 3.6 times as large as that for England and Wales, and England and Wales has a high rate compared to most countries in mainland Europe. African-Americans are highly over-represented in the US prison population. </a:t>
            </a:r>
          </a:p>
          <a:p>
            <a:r>
              <a:rPr lang="en-US" dirty="0"/>
              <a:t>My take on this objection is that just because there are big problems in the world doesn’t mean that you shouldn’t consider any small problems. But talking in general, if you’re looking an ethical issue it’s right to consider the wider ethical context. You don’t want to find yourself designing beautifully unbiased code for a company whose basic business model makes you feel queasy. </a:t>
            </a:r>
          </a:p>
          <a:p>
            <a:r>
              <a:rPr lang="en-US" dirty="0"/>
              <a:t>The second objection is that the algorithm predicts rearrest, not reoffending, because the data that the algorithm can be trained on comes from arrests. If there’s one demographic group that is less likely to be arrested when they commit crimes, then the outcome of basing a parole decision on prediction of re-arrest might be unfair to other demographic groups. There’s evidence that a black American who possesses marijuana is more likely to be arrested for it than a white American. However, the criminologists </a:t>
            </a:r>
            <a:r>
              <a:rPr lang="en-US" dirty="0" err="1"/>
              <a:t>Skeem</a:t>
            </a:r>
            <a:r>
              <a:rPr lang="en-US" dirty="0"/>
              <a:t> and </a:t>
            </a:r>
            <a:r>
              <a:rPr lang="en-US" dirty="0" err="1"/>
              <a:t>Lowenkamp</a:t>
            </a:r>
            <a:r>
              <a:rPr lang="en-US" dirty="0"/>
              <a:t> say that it may not be the case for arrests for violent crimes. The distribution of the ethnicity of the perpetrator for arrests for violent crimes is in line with the distribution of the perpetrator in victim reports for violent crimes, and also in confessions by criminals. So, perhaps we should only do this sort of prediction for violent crimes. Or, perhaps we should take this disparity into account when designing the prediction algorithm.</a:t>
            </a:r>
          </a:p>
        </p:txBody>
      </p:sp>
      <p:sp>
        <p:nvSpPr>
          <p:cNvPr id="4" name="Slide Number Placeholder 3"/>
          <p:cNvSpPr>
            <a:spLocks noGrp="1"/>
          </p:cNvSpPr>
          <p:nvPr>
            <p:ph type="sldNum" sz="quarter" idx="10"/>
          </p:nvPr>
        </p:nvSpPr>
        <p:spPr/>
        <p:txBody>
          <a:bodyPr/>
          <a:lstStyle/>
          <a:p>
            <a:fld id="{22A853E8-D85F-5D49-95D2-E1D96ABFE2B9}" type="slidenum">
              <a:rPr lang="en-GB" smtClean="0"/>
              <a:pPr/>
              <a:t>6</a:t>
            </a:fld>
            <a:endParaRPr lang="en-GB"/>
          </a:p>
        </p:txBody>
      </p:sp>
    </p:spTree>
    <p:extLst>
      <p:ext uri="{BB962C8B-B14F-4D97-AF65-F5344CB8AC3E}">
        <p14:creationId xmlns:p14="http://schemas.microsoft.com/office/powerpoint/2010/main" val="589272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predictive analytics, except in weird and unusual cases, you can’t minimize both false negatives and false positives. In the case of prediction of rearrest, a false negative mean that it was predicted that someone has a low probability of rearrest but they’re actually rearrested, which means that there’s a crime with a victim, and a false positives means that it was predicted that someone has a high probability of being rearrested if released on parole, but in fact they wouldn’t be, and this may mean that they are locked up unnecessarily, which is bad for them and society. You have to choose how to trade off false positives and negatives. This is a policy decision: you can’t decide it just by looking at the data. A good way of deciding that is to discuss this with stakeholders.</a:t>
            </a:r>
          </a:p>
          <a:p>
            <a:r>
              <a:rPr lang="en-US" dirty="0"/>
              <a:t>For this example this choice was made with consultation with people in the criminal justice system, including judges, victims and offenders. The choice was to bound the false negative rate above, and minimize the false positive rate given this bound. Because there’s a tradeoff between the two, the effect of this is essentially to fix the false negative rate at the bound. </a:t>
            </a:r>
          </a:p>
        </p:txBody>
      </p:sp>
      <p:sp>
        <p:nvSpPr>
          <p:cNvPr id="4" name="Slide Number Placeholder 3"/>
          <p:cNvSpPr>
            <a:spLocks noGrp="1"/>
          </p:cNvSpPr>
          <p:nvPr>
            <p:ph type="sldNum" sz="quarter" idx="10"/>
          </p:nvPr>
        </p:nvSpPr>
        <p:spPr/>
        <p:txBody>
          <a:bodyPr/>
          <a:lstStyle/>
          <a:p>
            <a:fld id="{22A853E8-D85F-5D49-95D2-E1D96ABFE2B9}" type="slidenum">
              <a:rPr lang="en-GB" smtClean="0"/>
              <a:pPr/>
              <a:t>7</a:t>
            </a:fld>
            <a:endParaRPr lang="en-GB"/>
          </a:p>
        </p:txBody>
      </p:sp>
    </p:spTree>
    <p:extLst>
      <p:ext uri="{BB962C8B-B14F-4D97-AF65-F5344CB8AC3E}">
        <p14:creationId xmlns:p14="http://schemas.microsoft.com/office/powerpoint/2010/main" val="482566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 was a scandal you may have heard about, when ProPublica revealed that its false positive rates were almost twice as high for black offenders as for white offenders.</a:t>
            </a:r>
          </a:p>
        </p:txBody>
      </p:sp>
      <p:sp>
        <p:nvSpPr>
          <p:cNvPr id="4" name="Slide Number Placeholder 3"/>
          <p:cNvSpPr>
            <a:spLocks noGrp="1"/>
          </p:cNvSpPr>
          <p:nvPr>
            <p:ph type="sldNum" sz="quarter" idx="10"/>
          </p:nvPr>
        </p:nvSpPr>
        <p:spPr/>
        <p:txBody>
          <a:bodyPr/>
          <a:lstStyle/>
          <a:p>
            <a:fld id="{22A853E8-D85F-5D49-95D2-E1D96ABFE2B9}" type="slidenum">
              <a:rPr lang="en-GB" smtClean="0"/>
              <a:pPr/>
              <a:t>8</a:t>
            </a:fld>
            <a:endParaRPr lang="en-GB"/>
          </a:p>
        </p:txBody>
      </p:sp>
    </p:spTree>
    <p:extLst>
      <p:ext uri="{BB962C8B-B14F-4D97-AF65-F5344CB8AC3E}">
        <p14:creationId xmlns:p14="http://schemas.microsoft.com/office/powerpoint/2010/main" val="165738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22A853E8-D85F-5D49-95D2-E1D96ABFE2B9}" type="slidenum">
              <a:rPr lang="en-GB" smtClean="0"/>
              <a:pPr/>
              <a:t>9</a:t>
            </a:fld>
            <a:endParaRPr lang="en-GB"/>
          </a:p>
        </p:txBody>
      </p:sp>
    </p:spTree>
    <p:extLst>
      <p:ext uri="{BB962C8B-B14F-4D97-AF65-F5344CB8AC3E}">
        <p14:creationId xmlns:p14="http://schemas.microsoft.com/office/powerpoint/2010/main" val="24810220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_blue_textur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3464" y="2776155"/>
            <a:ext cx="7772400" cy="861775"/>
          </a:xfrm>
          <a:prstGeom prst="rect">
            <a:avLst/>
          </a:prstGeom>
        </p:spPr>
        <p:txBody>
          <a:bodyPr wrap="square" lIns="0" tIns="0" rIns="0" bIns="0" anchor="b" anchorCtr="0">
            <a:noAutofit/>
          </a:bodyPr>
          <a:lstStyle>
            <a:lvl1pPr algn="l">
              <a:lnSpc>
                <a:spcPct val="106000"/>
              </a:lnSpc>
              <a:defRPr sz="4000">
                <a:solidFill>
                  <a:schemeClr val="bg1"/>
                </a:solidFill>
                <a:latin typeface="Futura Hv"/>
                <a:cs typeface="Futura"/>
              </a:defRPr>
            </a:lvl1pPr>
          </a:lstStyle>
          <a:p>
            <a:r>
              <a:rPr lang="en-US" noProof="0" dirty="0"/>
              <a:t>Click to edit Master title style</a:t>
            </a:r>
          </a:p>
        </p:txBody>
      </p:sp>
      <p:sp>
        <p:nvSpPr>
          <p:cNvPr id="3" name="Subtitle 2"/>
          <p:cNvSpPr>
            <a:spLocks noGrp="1"/>
          </p:cNvSpPr>
          <p:nvPr>
            <p:ph type="subTitle" idx="1"/>
          </p:nvPr>
        </p:nvSpPr>
        <p:spPr>
          <a:xfrm>
            <a:off x="373464" y="5478617"/>
            <a:ext cx="7772400" cy="297232"/>
          </a:xfrm>
          <a:prstGeom prst="rect">
            <a:avLst/>
          </a:prstGeom>
        </p:spPr>
        <p:txBody>
          <a:bodyPr wrap="square" lIns="0" tIns="0" rIns="0" bIns="0">
            <a:noAutofit/>
          </a:bodyPr>
          <a:lstStyle>
            <a:lvl1pPr marL="0" indent="0" algn="l">
              <a:lnSpc>
                <a:spcPts val="1750"/>
              </a:lnSpc>
              <a:spcBef>
                <a:spcPts val="0"/>
              </a:spcBef>
              <a:buNone/>
              <a:defRPr sz="1400">
                <a:solidFill>
                  <a:srgbClr val="FFFFFF"/>
                </a:solidFill>
                <a:latin typeface="Futura B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pic>
        <p:nvPicPr>
          <p:cNvPr id="11" name="Picture 10"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85942" y="3127291"/>
            <a:ext cx="548640" cy="548640"/>
          </a:xfrm>
          <a:prstGeom prst="rect">
            <a:avLst/>
          </a:prstGeom>
        </p:spPr>
      </p:pic>
    </p:spTree>
    <p:extLst>
      <p:ext uri="{BB962C8B-B14F-4D97-AF65-F5344CB8AC3E}">
        <p14:creationId xmlns:p14="http://schemas.microsoft.com/office/powerpoint/2010/main" val="2320338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5" name="Parallelogram 14"/>
          <p:cNvSpPr/>
          <p:nvPr userDrawn="1"/>
        </p:nvSpPr>
        <p:spPr>
          <a:xfrm>
            <a:off x="-1752238" y="0"/>
            <a:ext cx="7014870" cy="6858000"/>
          </a:xfrm>
          <a:prstGeom prst="parallelogram">
            <a:avLst>
              <a:gd name="adj" fmla="val 22772"/>
            </a:avLst>
          </a:prstGeom>
          <a:gradFill flip="none" rotWithShape="1">
            <a:gsLst>
              <a:gs pos="0">
                <a:schemeClr val="tx1"/>
              </a:gs>
              <a:gs pos="100000">
                <a:srgbClr val="858689">
                  <a:alpha val="2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lvl="0" algn="ctr"/>
            <a:endParaRPr lang="en-US" noProof="0"/>
          </a:p>
        </p:txBody>
      </p:sp>
      <p:sp>
        <p:nvSpPr>
          <p:cNvPr id="3" name="Subtitle 2"/>
          <p:cNvSpPr>
            <a:spLocks noGrp="1"/>
          </p:cNvSpPr>
          <p:nvPr>
            <p:ph type="subTitle" idx="1"/>
          </p:nvPr>
        </p:nvSpPr>
        <p:spPr>
          <a:xfrm>
            <a:off x="373465" y="5477256"/>
            <a:ext cx="4549373" cy="297232"/>
          </a:xfrm>
          <a:prstGeom prst="rect">
            <a:avLst/>
          </a:prstGeom>
        </p:spPr>
        <p:txBody>
          <a:bodyPr wrap="square" lIns="0" tIns="0" rIns="0" bIns="0">
            <a:noAutofit/>
          </a:bodyPr>
          <a:lstStyle>
            <a:lvl1pPr marL="0" indent="0" algn="l">
              <a:lnSpc>
                <a:spcPts val="1750"/>
              </a:lnSpc>
              <a:spcBef>
                <a:spcPts val="0"/>
              </a:spcBef>
              <a:buNone/>
              <a:defRPr sz="1400">
                <a:solidFill>
                  <a:srgbClr val="FFFFFF"/>
                </a:solidFill>
                <a:latin typeface="Futura B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sp>
        <p:nvSpPr>
          <p:cNvPr id="8" name="Title 1"/>
          <p:cNvSpPr>
            <a:spLocks noGrp="1"/>
          </p:cNvSpPr>
          <p:nvPr>
            <p:ph type="ctrTitle"/>
          </p:nvPr>
        </p:nvSpPr>
        <p:spPr>
          <a:xfrm>
            <a:off x="373464" y="2779776"/>
            <a:ext cx="7772400" cy="861775"/>
          </a:xfrm>
          <a:prstGeom prst="rect">
            <a:avLst/>
          </a:prstGeom>
        </p:spPr>
        <p:txBody>
          <a:bodyPr wrap="square" lIns="0" tIns="0" rIns="0" bIns="0" anchor="b" anchorCtr="0">
            <a:noAutofit/>
          </a:bodyPr>
          <a:lstStyle>
            <a:lvl1pPr algn="l">
              <a:lnSpc>
                <a:spcPct val="106000"/>
              </a:lnSpc>
              <a:defRPr sz="4000">
                <a:solidFill>
                  <a:schemeClr val="bg1"/>
                </a:solidFill>
                <a:latin typeface="Futura Hv"/>
                <a:cs typeface="Futura"/>
              </a:defRPr>
            </a:lvl1pPr>
          </a:lstStyle>
          <a:p>
            <a:r>
              <a:rPr lang="en-US" noProof="0"/>
              <a:t>Click to edit Master title style</a:t>
            </a:r>
          </a:p>
        </p:txBody>
      </p:sp>
      <p:pic>
        <p:nvPicPr>
          <p:cNvPr id="9" name="Picture 8"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85942" y="3127291"/>
            <a:ext cx="548640" cy="548640"/>
          </a:xfrm>
          <a:prstGeom prst="rect">
            <a:avLst/>
          </a:prstGeom>
        </p:spPr>
      </p:pic>
      <p:sp>
        <p:nvSpPr>
          <p:cNvPr id="7" name="Footer Placeholder 2"/>
          <p:cNvSpPr txBox="1">
            <a:spLocks/>
          </p:cNvSpPr>
          <p:nvPr userDrawn="1"/>
        </p:nvSpPr>
        <p:spPr>
          <a:xfrm>
            <a:off x="348906" y="6328419"/>
            <a:ext cx="3272643" cy="337415"/>
          </a:xfrm>
          <a:prstGeom prst="rect">
            <a:avLst/>
          </a:prstGeom>
          <a:noFill/>
        </p:spPr>
        <p:txBody>
          <a:bodyPr wrap="square" lIns="0" tIns="0" rIns="0" bIns="0" rtlCol="0" anchor="t" anchorCtr="0">
            <a:noAutofit/>
          </a:bodyPr>
          <a:lstStyle>
            <a:defPPr>
              <a:defRPr lang="en-US"/>
            </a:defPPr>
            <a:lvl1pPr marL="0" algn="l" defTabSz="457200" rtl="0" eaLnBrk="1" latinLnBrk="0" hangingPunct="1">
              <a:defRPr lang="en-US" sz="700" kern="1200" dirty="0">
                <a:solidFill>
                  <a:srgbClr val="C2C2C2"/>
                </a:solidFill>
                <a:latin typeface="Futura Bk"/>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000"/>
              </a:lnSpc>
            </a:pPr>
            <a:r>
              <a:rPr lang="en-US" dirty="0"/>
              <a:t>© Copyright 2011 Hewlett-Packard Development Company, L.P.  The information contained herein is subject to change without notice. Confidentiality label goes here  </a:t>
            </a:r>
          </a:p>
        </p:txBody>
      </p:sp>
    </p:spTree>
    <p:extLst>
      <p:ext uri="{BB962C8B-B14F-4D97-AF65-F5344CB8AC3E}">
        <p14:creationId xmlns:p14="http://schemas.microsoft.com/office/powerpoint/2010/main" val="28295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red (L) with imag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8" name="Parallelogram 7"/>
          <p:cNvSpPr/>
          <p:nvPr userDrawn="1"/>
        </p:nvSpPr>
        <p:spPr>
          <a:xfrm>
            <a:off x="-1752238" y="0"/>
            <a:ext cx="7014870" cy="6858000"/>
          </a:xfrm>
          <a:prstGeom prst="parallelogram">
            <a:avLst>
              <a:gd name="adj" fmla="val 22772"/>
            </a:avLst>
          </a:prstGeom>
          <a:gradFill>
            <a:gsLst>
              <a:gs pos="100000">
                <a:srgbClr val="E41C19"/>
              </a:gs>
              <a:gs pos="1000">
                <a:srgbClr val="B94213">
                  <a:alpha val="75000"/>
                </a:srgbClr>
              </a:gs>
            </a:gsLst>
            <a:lin ang="10800000" scaled="0"/>
          </a:gradFill>
          <a:ln>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lvl="0" algn="ctr"/>
            <a:endParaRPr lang="en-US" noProof="0"/>
          </a:p>
        </p:txBody>
      </p:sp>
      <p:sp>
        <p:nvSpPr>
          <p:cNvPr id="5" name="Title 4"/>
          <p:cNvSpPr>
            <a:spLocks noGrp="1"/>
          </p:cNvSpPr>
          <p:nvPr>
            <p:ph type="title"/>
          </p:nvPr>
        </p:nvSpPr>
        <p:spPr>
          <a:xfrm>
            <a:off x="331200" y="312635"/>
            <a:ext cx="3781140" cy="1192919"/>
          </a:xfrm>
          <a:prstGeom prst="rect">
            <a:avLst/>
          </a:prstGeom>
        </p:spPr>
        <p:txBody>
          <a:bodyPr wrap="square" lIns="0">
            <a:noAutofit/>
          </a:bodyPr>
          <a:lstStyle>
            <a:lvl1pPr>
              <a:lnSpc>
                <a:spcPts val="3500"/>
              </a:lnSpc>
              <a:defRPr sz="2800"/>
            </a:lvl1pPr>
          </a:lstStyle>
          <a:p>
            <a:r>
              <a:rPr lang="en-US" noProof="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
        <p:nvSpPr>
          <p:cNvPr id="7" name="Footer Placeholder 2"/>
          <p:cNvSpPr txBox="1">
            <a:spLocks/>
          </p:cNvSpPr>
          <p:nvPr userDrawn="1"/>
        </p:nvSpPr>
        <p:spPr>
          <a:xfrm>
            <a:off x="348906" y="6328419"/>
            <a:ext cx="3272643" cy="337415"/>
          </a:xfrm>
          <a:prstGeom prst="rect">
            <a:avLst/>
          </a:prstGeom>
          <a:noFill/>
        </p:spPr>
        <p:txBody>
          <a:bodyPr wrap="square" lIns="0" tIns="0" rIns="0" bIns="0" rtlCol="0" anchor="t" anchorCtr="0">
            <a:noAutofit/>
          </a:bodyPr>
          <a:lstStyle>
            <a:defPPr>
              <a:defRPr lang="en-US"/>
            </a:defPPr>
            <a:lvl1pPr marL="0" algn="l" defTabSz="457200" rtl="0" eaLnBrk="1" latinLnBrk="0" hangingPunct="1">
              <a:defRPr lang="en-US" sz="700" kern="1200" dirty="0">
                <a:solidFill>
                  <a:srgbClr val="C2C2C2"/>
                </a:solidFill>
                <a:latin typeface="Futura Bk"/>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000"/>
              </a:lnSpc>
            </a:pPr>
            <a:r>
              <a:rPr lang="en-US" dirty="0"/>
              <a:t>© Copyright 2011 Hewlett-Packard Development Company, L.P.  The information contained herein is subject to change without notice. Confidentiality label goes here  </a:t>
            </a:r>
          </a:p>
        </p:txBody>
      </p:sp>
    </p:spTree>
    <p:extLst>
      <p:ext uri="{BB962C8B-B14F-4D97-AF65-F5344CB8AC3E}">
        <p14:creationId xmlns:p14="http://schemas.microsoft.com/office/powerpoint/2010/main" val="404719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red (R) with imag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1" name="Parallelogram 10"/>
          <p:cNvSpPr/>
          <p:nvPr userDrawn="1"/>
        </p:nvSpPr>
        <p:spPr>
          <a:xfrm>
            <a:off x="3701132" y="0"/>
            <a:ext cx="7014870" cy="6858000"/>
          </a:xfrm>
          <a:prstGeom prst="parallelogram">
            <a:avLst>
              <a:gd name="adj" fmla="val 22772"/>
            </a:avLst>
          </a:prstGeom>
          <a:gradFill>
            <a:gsLst>
              <a:gs pos="100000">
                <a:srgbClr val="E41C19"/>
              </a:gs>
              <a:gs pos="0">
                <a:srgbClr val="B94213">
                  <a:alpha val="75000"/>
                </a:srgb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noProof="0"/>
          </a:p>
        </p:txBody>
      </p:sp>
      <p:sp>
        <p:nvSpPr>
          <p:cNvPr id="7" name="Title 4"/>
          <p:cNvSpPr>
            <a:spLocks noGrp="1"/>
          </p:cNvSpPr>
          <p:nvPr>
            <p:ph type="title"/>
          </p:nvPr>
        </p:nvSpPr>
        <p:spPr>
          <a:xfrm>
            <a:off x="5362861" y="312635"/>
            <a:ext cx="3660229" cy="1192919"/>
          </a:xfrm>
          <a:prstGeom prst="rect">
            <a:avLst/>
          </a:prstGeom>
        </p:spPr>
        <p:txBody>
          <a:bodyPr wrap="square">
            <a:noAutofit/>
          </a:bodyPr>
          <a:lstStyle>
            <a:lvl1pPr>
              <a:lnSpc>
                <a:spcPts val="3500"/>
              </a:lnSpc>
              <a:defRPr sz="2800"/>
            </a:lvl1pPr>
          </a:lstStyle>
          <a:p>
            <a:r>
              <a:rPr lang="en-US" noProof="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Tree>
    <p:extLst>
      <p:ext uri="{BB962C8B-B14F-4D97-AF65-F5344CB8AC3E}">
        <p14:creationId xmlns:p14="http://schemas.microsoft.com/office/powerpoint/2010/main" val="2337513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blue (L) with imag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9" name="Parallelogram 8"/>
          <p:cNvSpPr/>
          <p:nvPr userDrawn="1"/>
        </p:nvSpPr>
        <p:spPr>
          <a:xfrm>
            <a:off x="-1752238" y="0"/>
            <a:ext cx="7014870" cy="6858000"/>
          </a:xfrm>
          <a:prstGeom prst="parallelogram">
            <a:avLst>
              <a:gd name="adj" fmla="val 22772"/>
            </a:avLst>
          </a:prstGeom>
          <a:gradFill flip="none" rotWithShape="1">
            <a:gsLst>
              <a:gs pos="100000">
                <a:srgbClr val="017FC5">
                  <a:alpha val="85000"/>
                </a:srgbClr>
              </a:gs>
              <a:gs pos="0">
                <a:srgbClr val="7ECEF0">
                  <a:alpha val="85000"/>
                </a:srgbClr>
              </a:gs>
            </a:gsLst>
            <a:lin ang="10800000" scaled="0"/>
            <a:tileRect/>
          </a:gradFill>
          <a:ln>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lvl="0" algn="ctr"/>
            <a:endParaRPr lang="en-US" noProof="0"/>
          </a:p>
        </p:txBody>
      </p:sp>
      <p:sp>
        <p:nvSpPr>
          <p:cNvPr id="5" name="Title 4"/>
          <p:cNvSpPr>
            <a:spLocks noGrp="1"/>
          </p:cNvSpPr>
          <p:nvPr>
            <p:ph type="title"/>
          </p:nvPr>
        </p:nvSpPr>
        <p:spPr>
          <a:xfrm>
            <a:off x="331200" y="312635"/>
            <a:ext cx="3781140" cy="1192919"/>
          </a:xfrm>
          <a:prstGeom prst="rect">
            <a:avLst/>
          </a:prstGeom>
        </p:spPr>
        <p:txBody>
          <a:bodyPr wrap="square" lIns="0">
            <a:noAutofit/>
          </a:bodyPr>
          <a:lstStyle>
            <a:lvl1pPr>
              <a:lnSpc>
                <a:spcPts val="3500"/>
              </a:lnSpc>
              <a:defRPr sz="2800"/>
            </a:lvl1pPr>
          </a:lstStyle>
          <a:p>
            <a:r>
              <a:rPr lang="en-US" noProof="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
        <p:nvSpPr>
          <p:cNvPr id="7" name="Footer Placeholder 2"/>
          <p:cNvSpPr txBox="1">
            <a:spLocks/>
          </p:cNvSpPr>
          <p:nvPr userDrawn="1"/>
        </p:nvSpPr>
        <p:spPr>
          <a:xfrm>
            <a:off x="348906" y="6328419"/>
            <a:ext cx="3272643" cy="337415"/>
          </a:xfrm>
          <a:prstGeom prst="rect">
            <a:avLst/>
          </a:prstGeom>
          <a:noFill/>
        </p:spPr>
        <p:txBody>
          <a:bodyPr wrap="square" lIns="0" tIns="0" rIns="0" bIns="0" rtlCol="0" anchor="t" anchorCtr="0">
            <a:noAutofit/>
          </a:bodyPr>
          <a:lstStyle>
            <a:defPPr>
              <a:defRPr lang="en-US"/>
            </a:defPPr>
            <a:lvl1pPr marL="0" algn="l" defTabSz="457200" rtl="0" eaLnBrk="1" latinLnBrk="0" hangingPunct="1">
              <a:defRPr lang="en-US" sz="700" kern="1200" dirty="0">
                <a:solidFill>
                  <a:srgbClr val="C2C2C2"/>
                </a:solidFill>
                <a:latin typeface="Futura Bk"/>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000"/>
              </a:lnSpc>
            </a:pPr>
            <a:r>
              <a:rPr lang="en-US" dirty="0"/>
              <a:t>© Copyright 2011 Hewlett-Packard Development Company, L.P.  The information contained herein is subject to change without notice. Confidentiality label goes here  </a:t>
            </a:r>
          </a:p>
        </p:txBody>
      </p:sp>
    </p:spTree>
    <p:extLst>
      <p:ext uri="{BB962C8B-B14F-4D97-AF65-F5344CB8AC3E}">
        <p14:creationId xmlns:p14="http://schemas.microsoft.com/office/powerpoint/2010/main" val="24873114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blue (R) with imag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9" name="Parallelogram 8"/>
          <p:cNvSpPr/>
          <p:nvPr userDrawn="1"/>
        </p:nvSpPr>
        <p:spPr>
          <a:xfrm>
            <a:off x="3701132" y="0"/>
            <a:ext cx="7014870" cy="6858000"/>
          </a:xfrm>
          <a:prstGeom prst="parallelogram">
            <a:avLst>
              <a:gd name="adj" fmla="val 22772"/>
            </a:avLst>
          </a:prstGeom>
          <a:gradFill flip="none" rotWithShape="1">
            <a:gsLst>
              <a:gs pos="100000">
                <a:srgbClr val="017FC5">
                  <a:alpha val="80000"/>
                </a:srgbClr>
              </a:gs>
              <a:gs pos="0">
                <a:srgbClr val="7ECEF0">
                  <a:alpha val="85000"/>
                </a:srgbClr>
              </a:gs>
            </a:gsLst>
            <a:lin ang="0" scaled="0"/>
            <a:tileRect/>
          </a:gradFill>
          <a:ln>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lvl="0" algn="ctr"/>
            <a:endParaRPr lang="en-US" noProof="0"/>
          </a:p>
        </p:txBody>
      </p:sp>
      <p:sp>
        <p:nvSpPr>
          <p:cNvPr id="5" name="Title 4"/>
          <p:cNvSpPr>
            <a:spLocks noGrp="1"/>
          </p:cNvSpPr>
          <p:nvPr>
            <p:ph type="title"/>
          </p:nvPr>
        </p:nvSpPr>
        <p:spPr>
          <a:xfrm>
            <a:off x="5362861" y="312635"/>
            <a:ext cx="3660229" cy="1192919"/>
          </a:xfrm>
          <a:prstGeom prst="rect">
            <a:avLst/>
          </a:prstGeom>
        </p:spPr>
        <p:txBody>
          <a:bodyPr wrap="square">
            <a:noAutofit/>
          </a:bodyPr>
          <a:lstStyle>
            <a:lvl1pPr>
              <a:lnSpc>
                <a:spcPts val="3500"/>
              </a:lnSpc>
              <a:defRPr sz="2800"/>
            </a:lvl1pPr>
          </a:lstStyle>
          <a:p>
            <a:r>
              <a:rPr lang="en-US" noProof="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Tree>
    <p:extLst>
      <p:ext uri="{BB962C8B-B14F-4D97-AF65-F5344CB8AC3E}">
        <p14:creationId xmlns:p14="http://schemas.microsoft.com/office/powerpoint/2010/main" val="297707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green (L) with imag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7" name="Parallelogram 6"/>
          <p:cNvSpPr/>
          <p:nvPr userDrawn="1"/>
        </p:nvSpPr>
        <p:spPr>
          <a:xfrm>
            <a:off x="-1752238" y="0"/>
            <a:ext cx="7014870" cy="6858000"/>
          </a:xfrm>
          <a:prstGeom prst="parallelogram">
            <a:avLst>
              <a:gd name="adj" fmla="val 22772"/>
            </a:avLst>
          </a:prstGeom>
          <a:gradFill>
            <a:gsLst>
              <a:gs pos="0">
                <a:srgbClr val="01A145"/>
              </a:gs>
              <a:gs pos="100000">
                <a:srgbClr val="B1CB52">
                  <a:alpha val="80000"/>
                </a:srgbClr>
              </a:gs>
            </a:gsLst>
            <a:lin ang="0" scaled="0"/>
          </a:gradFill>
          <a:ln>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lvl="0" algn="ctr"/>
            <a:endParaRPr lang="en-US" noProof="0"/>
          </a:p>
        </p:txBody>
      </p:sp>
      <p:sp>
        <p:nvSpPr>
          <p:cNvPr id="5" name="Title 4"/>
          <p:cNvSpPr>
            <a:spLocks noGrp="1"/>
          </p:cNvSpPr>
          <p:nvPr>
            <p:ph type="title"/>
          </p:nvPr>
        </p:nvSpPr>
        <p:spPr>
          <a:xfrm>
            <a:off x="331200" y="312635"/>
            <a:ext cx="3781140" cy="1192919"/>
          </a:xfrm>
          <a:prstGeom prst="rect">
            <a:avLst/>
          </a:prstGeom>
        </p:spPr>
        <p:txBody>
          <a:bodyPr wrap="square" lIns="0">
            <a:noAutofit/>
          </a:bodyPr>
          <a:lstStyle>
            <a:lvl1pPr>
              <a:lnSpc>
                <a:spcPts val="3500"/>
              </a:lnSpc>
              <a:defRPr sz="2800"/>
            </a:lvl1pPr>
          </a:lstStyle>
          <a:p>
            <a:r>
              <a:rPr lang="en-US" noProof="0" dirty="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
        <p:nvSpPr>
          <p:cNvPr id="8" name="Footer Placeholder 2"/>
          <p:cNvSpPr txBox="1">
            <a:spLocks/>
          </p:cNvSpPr>
          <p:nvPr userDrawn="1"/>
        </p:nvSpPr>
        <p:spPr>
          <a:xfrm>
            <a:off x="348906" y="6328419"/>
            <a:ext cx="3272643" cy="337415"/>
          </a:xfrm>
          <a:prstGeom prst="rect">
            <a:avLst/>
          </a:prstGeom>
          <a:noFill/>
        </p:spPr>
        <p:txBody>
          <a:bodyPr wrap="square" lIns="0" tIns="0" rIns="0" bIns="0" rtlCol="0" anchor="t" anchorCtr="0">
            <a:noAutofit/>
          </a:bodyPr>
          <a:lstStyle>
            <a:defPPr>
              <a:defRPr lang="en-US"/>
            </a:defPPr>
            <a:lvl1pPr marL="0" algn="l" defTabSz="457200" rtl="0" eaLnBrk="1" latinLnBrk="0" hangingPunct="1">
              <a:defRPr lang="en-US" sz="700" kern="1200" dirty="0">
                <a:solidFill>
                  <a:srgbClr val="C2C2C2"/>
                </a:solidFill>
                <a:latin typeface="Futura Bk"/>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000"/>
              </a:lnSpc>
            </a:pPr>
            <a:r>
              <a:rPr lang="en-US" dirty="0"/>
              <a:t>© Copyright 2011 Hewlett-Packard Development Company, L.P.  The information contained herein is subject to change without notice. Confidentiality label goes here  </a:t>
            </a:r>
          </a:p>
        </p:txBody>
      </p:sp>
    </p:spTree>
    <p:extLst>
      <p:ext uri="{BB962C8B-B14F-4D97-AF65-F5344CB8AC3E}">
        <p14:creationId xmlns:p14="http://schemas.microsoft.com/office/powerpoint/2010/main" val="2908288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green (R) with imag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7" name="Parallelogram 6"/>
          <p:cNvSpPr/>
          <p:nvPr userDrawn="1"/>
        </p:nvSpPr>
        <p:spPr>
          <a:xfrm>
            <a:off x="3701132" y="0"/>
            <a:ext cx="7014870" cy="6858000"/>
          </a:xfrm>
          <a:prstGeom prst="parallelogram">
            <a:avLst>
              <a:gd name="adj" fmla="val 22772"/>
            </a:avLst>
          </a:prstGeom>
          <a:gradFill>
            <a:gsLst>
              <a:gs pos="0">
                <a:srgbClr val="01A145"/>
              </a:gs>
              <a:gs pos="100000">
                <a:srgbClr val="B1CB52">
                  <a:alpha val="80000"/>
                </a:srgbClr>
              </a:gs>
            </a:gsLst>
            <a:lin ang="10800000" scaled="0"/>
          </a:gradFill>
          <a:ln>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lvl="0" algn="ctr"/>
            <a:endParaRPr lang="en-US" noProof="0"/>
          </a:p>
        </p:txBody>
      </p:sp>
      <p:sp>
        <p:nvSpPr>
          <p:cNvPr id="5" name="Title 4"/>
          <p:cNvSpPr>
            <a:spLocks noGrp="1"/>
          </p:cNvSpPr>
          <p:nvPr>
            <p:ph type="title"/>
          </p:nvPr>
        </p:nvSpPr>
        <p:spPr>
          <a:xfrm>
            <a:off x="5362861" y="312635"/>
            <a:ext cx="3660229" cy="1192919"/>
          </a:xfrm>
          <a:prstGeom prst="rect">
            <a:avLst/>
          </a:prstGeom>
        </p:spPr>
        <p:txBody>
          <a:bodyPr wrap="square">
            <a:noAutofit/>
          </a:bodyPr>
          <a:lstStyle>
            <a:lvl1pPr>
              <a:lnSpc>
                <a:spcPts val="3500"/>
              </a:lnSpc>
              <a:defRPr sz="2800"/>
            </a:lvl1pPr>
          </a:lstStyle>
          <a:p>
            <a:r>
              <a:rPr lang="en-US" noProof="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Tree>
    <p:extLst>
      <p:ext uri="{BB962C8B-B14F-4D97-AF65-F5344CB8AC3E}">
        <p14:creationId xmlns:p14="http://schemas.microsoft.com/office/powerpoint/2010/main" val="4086903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grey (L) with imag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7" name="Parallelogram 6"/>
          <p:cNvSpPr/>
          <p:nvPr userDrawn="1"/>
        </p:nvSpPr>
        <p:spPr>
          <a:xfrm>
            <a:off x="-1752238" y="0"/>
            <a:ext cx="7014870" cy="6858000"/>
          </a:xfrm>
          <a:prstGeom prst="parallelogram">
            <a:avLst>
              <a:gd name="adj" fmla="val 22772"/>
            </a:avLst>
          </a:prstGeom>
          <a:gradFill flip="none" rotWithShape="1">
            <a:gsLst>
              <a:gs pos="0">
                <a:schemeClr val="tx1"/>
              </a:gs>
              <a:gs pos="100000">
                <a:srgbClr val="858689">
                  <a:alpha val="8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lvl="0" algn="ctr"/>
            <a:endParaRPr lang="en-US" noProof="0"/>
          </a:p>
        </p:txBody>
      </p:sp>
      <p:sp>
        <p:nvSpPr>
          <p:cNvPr id="5" name="Title 4"/>
          <p:cNvSpPr>
            <a:spLocks noGrp="1"/>
          </p:cNvSpPr>
          <p:nvPr>
            <p:ph type="title"/>
          </p:nvPr>
        </p:nvSpPr>
        <p:spPr>
          <a:xfrm>
            <a:off x="331200" y="312635"/>
            <a:ext cx="3781140" cy="1192919"/>
          </a:xfrm>
          <a:prstGeom prst="rect">
            <a:avLst/>
          </a:prstGeom>
        </p:spPr>
        <p:txBody>
          <a:bodyPr wrap="square" lIns="0">
            <a:noAutofit/>
          </a:bodyPr>
          <a:lstStyle>
            <a:lvl1pPr>
              <a:lnSpc>
                <a:spcPts val="3500"/>
              </a:lnSpc>
              <a:defRPr sz="2800"/>
            </a:lvl1pPr>
          </a:lstStyle>
          <a:p>
            <a:r>
              <a:rPr lang="en-US" noProof="0" dirty="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
        <p:nvSpPr>
          <p:cNvPr id="8" name="Footer Placeholder 2"/>
          <p:cNvSpPr txBox="1">
            <a:spLocks/>
          </p:cNvSpPr>
          <p:nvPr userDrawn="1"/>
        </p:nvSpPr>
        <p:spPr>
          <a:xfrm>
            <a:off x="348906" y="6328419"/>
            <a:ext cx="3272643" cy="337415"/>
          </a:xfrm>
          <a:prstGeom prst="rect">
            <a:avLst/>
          </a:prstGeom>
          <a:noFill/>
        </p:spPr>
        <p:txBody>
          <a:bodyPr wrap="square" lIns="0" tIns="0" rIns="0" bIns="0" rtlCol="0" anchor="t" anchorCtr="0">
            <a:noAutofit/>
          </a:bodyPr>
          <a:lstStyle>
            <a:defPPr>
              <a:defRPr lang="en-US"/>
            </a:defPPr>
            <a:lvl1pPr marL="0" algn="l" defTabSz="457200" rtl="0" eaLnBrk="1" latinLnBrk="0" hangingPunct="1">
              <a:defRPr lang="en-US" sz="700" kern="1200" dirty="0">
                <a:solidFill>
                  <a:srgbClr val="C2C2C2"/>
                </a:solidFill>
                <a:latin typeface="Futura Bk"/>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000"/>
              </a:lnSpc>
            </a:pPr>
            <a:r>
              <a:rPr lang="en-US" dirty="0"/>
              <a:t>© Copyright 2011 Hewlett-Packard Development Company, L.P.  The information contained herein is subject to change without notice. Confidentiality label goes here  </a:t>
            </a:r>
          </a:p>
        </p:txBody>
      </p:sp>
    </p:spTree>
    <p:extLst>
      <p:ext uri="{BB962C8B-B14F-4D97-AF65-F5344CB8AC3E}">
        <p14:creationId xmlns:p14="http://schemas.microsoft.com/office/powerpoint/2010/main" val="48900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grey (R) with imag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7" name="Parallelogram 6"/>
          <p:cNvSpPr/>
          <p:nvPr userDrawn="1"/>
        </p:nvSpPr>
        <p:spPr>
          <a:xfrm>
            <a:off x="3701132" y="0"/>
            <a:ext cx="7014870" cy="6858000"/>
          </a:xfrm>
          <a:prstGeom prst="parallelogram">
            <a:avLst>
              <a:gd name="adj" fmla="val 22772"/>
            </a:avLst>
          </a:prstGeom>
          <a:gradFill flip="none" rotWithShape="1">
            <a:gsLst>
              <a:gs pos="0">
                <a:schemeClr val="tx1"/>
              </a:gs>
              <a:gs pos="100000">
                <a:srgbClr val="858689">
                  <a:alpha val="80000"/>
                </a:srgbClr>
              </a:gs>
            </a:gsLst>
            <a:lin ang="10800000" scaled="0"/>
            <a:tileRect/>
          </a:gradFill>
          <a:ln>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lvl="0" algn="ctr"/>
            <a:endParaRPr lang="en-US" noProof="0"/>
          </a:p>
        </p:txBody>
      </p:sp>
      <p:sp>
        <p:nvSpPr>
          <p:cNvPr id="5" name="Title 4"/>
          <p:cNvSpPr>
            <a:spLocks noGrp="1"/>
          </p:cNvSpPr>
          <p:nvPr>
            <p:ph type="title"/>
          </p:nvPr>
        </p:nvSpPr>
        <p:spPr>
          <a:xfrm>
            <a:off x="5362861" y="312635"/>
            <a:ext cx="3660229" cy="1192919"/>
          </a:xfrm>
          <a:prstGeom prst="rect">
            <a:avLst/>
          </a:prstGeom>
        </p:spPr>
        <p:txBody>
          <a:bodyPr wrap="square">
            <a:noAutofit/>
          </a:bodyPr>
          <a:lstStyle>
            <a:lvl1pPr>
              <a:lnSpc>
                <a:spcPts val="3500"/>
              </a:lnSpc>
              <a:defRPr sz="2800"/>
            </a:lvl1pPr>
          </a:lstStyle>
          <a:p>
            <a:r>
              <a:rPr lang="en-US" noProof="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Tree>
    <p:extLst>
      <p:ext uri="{BB962C8B-B14F-4D97-AF65-F5344CB8AC3E}">
        <p14:creationId xmlns:p14="http://schemas.microsoft.com/office/powerpoint/2010/main" val="2099943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_blue textur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3464" y="2776155"/>
            <a:ext cx="7772400" cy="861775"/>
          </a:xfrm>
          <a:prstGeom prst="rect">
            <a:avLst/>
          </a:prstGeom>
        </p:spPr>
        <p:txBody>
          <a:bodyPr wrap="square" lIns="0" tIns="0" rIns="0" bIns="0" anchor="b" anchorCtr="0">
            <a:noAutofit/>
          </a:bodyPr>
          <a:lstStyle>
            <a:lvl1pPr algn="l">
              <a:lnSpc>
                <a:spcPct val="106000"/>
              </a:lnSpc>
              <a:defRPr sz="4000">
                <a:solidFill>
                  <a:schemeClr val="bg1"/>
                </a:solidFill>
                <a:latin typeface="Futura Hv"/>
                <a:cs typeface="Futura"/>
              </a:defRPr>
            </a:lvl1pPr>
          </a:lstStyle>
          <a:p>
            <a:r>
              <a:rPr lang="en-US" noProof="0" dirty="0"/>
              <a:t>Click to edit Master title style</a:t>
            </a:r>
          </a:p>
        </p:txBody>
      </p:sp>
      <p:pic>
        <p:nvPicPr>
          <p:cNvPr id="11" name="Picture 10"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85942" y="3127291"/>
            <a:ext cx="548640" cy="548640"/>
          </a:xfrm>
          <a:prstGeom prst="rect">
            <a:avLst/>
          </a:prstGeom>
        </p:spPr>
      </p:pic>
    </p:spTree>
    <p:extLst>
      <p:ext uri="{BB962C8B-B14F-4D97-AF65-F5344CB8AC3E}">
        <p14:creationId xmlns:p14="http://schemas.microsoft.com/office/powerpoint/2010/main" val="3391851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red_textur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3464" y="5477256"/>
            <a:ext cx="7772400" cy="297232"/>
          </a:xfrm>
          <a:prstGeom prst="rect">
            <a:avLst/>
          </a:prstGeom>
        </p:spPr>
        <p:txBody>
          <a:bodyPr wrap="square" lIns="0" tIns="0" rIns="0" bIns="0">
            <a:noAutofit/>
          </a:bodyPr>
          <a:lstStyle>
            <a:lvl1pPr marL="0" indent="0" algn="l">
              <a:lnSpc>
                <a:spcPts val="1750"/>
              </a:lnSpc>
              <a:spcBef>
                <a:spcPts val="0"/>
              </a:spcBef>
              <a:buNone/>
              <a:defRPr sz="1400">
                <a:solidFill>
                  <a:srgbClr val="FFFFFF"/>
                </a:solidFill>
                <a:latin typeface="Futura B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sp>
        <p:nvSpPr>
          <p:cNvPr id="14" name="Title 1"/>
          <p:cNvSpPr>
            <a:spLocks noGrp="1"/>
          </p:cNvSpPr>
          <p:nvPr>
            <p:ph type="ctrTitle"/>
          </p:nvPr>
        </p:nvSpPr>
        <p:spPr>
          <a:xfrm>
            <a:off x="373464" y="2779776"/>
            <a:ext cx="7772400" cy="861775"/>
          </a:xfrm>
          <a:prstGeom prst="rect">
            <a:avLst/>
          </a:prstGeom>
        </p:spPr>
        <p:txBody>
          <a:bodyPr wrap="square" lIns="0" tIns="0" rIns="0" bIns="0" anchor="b" anchorCtr="0">
            <a:noAutofit/>
          </a:bodyPr>
          <a:lstStyle>
            <a:lvl1pPr algn="l">
              <a:lnSpc>
                <a:spcPct val="106000"/>
              </a:lnSpc>
              <a:defRPr sz="4000">
                <a:solidFill>
                  <a:schemeClr val="bg1"/>
                </a:solidFill>
                <a:latin typeface="Futura Hv"/>
                <a:cs typeface="Futura"/>
              </a:defRPr>
            </a:lvl1pPr>
          </a:lstStyle>
          <a:p>
            <a:r>
              <a:rPr lang="en-US" noProof="0" dirty="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85942" y="3127291"/>
            <a:ext cx="548640" cy="548640"/>
          </a:xfrm>
          <a:prstGeom prst="rect">
            <a:avLst/>
          </a:prstGeom>
        </p:spPr>
      </p:pic>
    </p:spTree>
    <p:extLst>
      <p:ext uri="{BB962C8B-B14F-4D97-AF65-F5344CB8AC3E}">
        <p14:creationId xmlns:p14="http://schemas.microsoft.com/office/powerpoint/2010/main" val="7873091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_red textur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p:nvPr>
        </p:nvSpPr>
        <p:spPr>
          <a:xfrm>
            <a:off x="373464" y="2779776"/>
            <a:ext cx="7772400" cy="861775"/>
          </a:xfrm>
          <a:prstGeom prst="rect">
            <a:avLst/>
          </a:prstGeom>
        </p:spPr>
        <p:txBody>
          <a:bodyPr wrap="square" lIns="0" tIns="0" rIns="0" bIns="0" anchor="b" anchorCtr="0">
            <a:noAutofit/>
          </a:bodyPr>
          <a:lstStyle>
            <a:lvl1pPr algn="l">
              <a:lnSpc>
                <a:spcPct val="106000"/>
              </a:lnSpc>
              <a:defRPr sz="4000">
                <a:solidFill>
                  <a:schemeClr val="bg1"/>
                </a:solidFill>
                <a:latin typeface="Futura Hv"/>
                <a:cs typeface="Futura"/>
              </a:defRPr>
            </a:lvl1pPr>
          </a:lstStyle>
          <a:p>
            <a:r>
              <a:rPr lang="en-US" noProof="0" dirty="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85942" y="3127291"/>
            <a:ext cx="548640" cy="548640"/>
          </a:xfrm>
          <a:prstGeom prst="rect">
            <a:avLst/>
          </a:prstGeom>
        </p:spPr>
      </p:pic>
    </p:spTree>
    <p:extLst>
      <p:ext uri="{BB962C8B-B14F-4D97-AF65-F5344CB8AC3E}">
        <p14:creationId xmlns:p14="http://schemas.microsoft.com/office/powerpoint/2010/main" val="16086096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Slide_green textur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373464" y="2779776"/>
            <a:ext cx="7772400" cy="861775"/>
          </a:xfrm>
          <a:prstGeom prst="rect">
            <a:avLst/>
          </a:prstGeom>
        </p:spPr>
        <p:txBody>
          <a:bodyPr wrap="square" lIns="0" tIns="0" rIns="0" bIns="0" anchor="b" anchorCtr="0">
            <a:noAutofit/>
          </a:bodyPr>
          <a:lstStyle>
            <a:lvl1pPr algn="l">
              <a:lnSpc>
                <a:spcPct val="106000"/>
              </a:lnSpc>
              <a:defRPr sz="4000">
                <a:solidFill>
                  <a:schemeClr val="bg1"/>
                </a:solidFill>
                <a:latin typeface="Futura Hv"/>
                <a:cs typeface="Futura"/>
              </a:defRPr>
            </a:lvl1pPr>
          </a:lstStyle>
          <a:p>
            <a:r>
              <a:rPr lang="en-US" noProof="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85942" y="3127291"/>
            <a:ext cx="548640" cy="548640"/>
          </a:xfrm>
          <a:prstGeom prst="rect">
            <a:avLst/>
          </a:prstGeom>
        </p:spPr>
      </p:pic>
    </p:spTree>
    <p:extLst>
      <p:ext uri="{BB962C8B-B14F-4D97-AF65-F5344CB8AC3E}">
        <p14:creationId xmlns:p14="http://schemas.microsoft.com/office/powerpoint/2010/main" val="634467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 Line/1 subhead line with content">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1470" y="749430"/>
            <a:ext cx="8229600" cy="502701"/>
          </a:xfrm>
          <a:prstGeom prst="rect">
            <a:avLst/>
          </a:prstGeom>
        </p:spPr>
        <p:txBody>
          <a:bodyPr>
            <a:noAutofit/>
          </a:bodyPr>
          <a:lstStyle>
            <a:lvl1pPr marL="0" indent="0" algn="l">
              <a:lnSpc>
                <a:spcPts val="3000"/>
              </a:lnSpc>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sp>
        <p:nvSpPr>
          <p:cNvPr id="7" name="Title 6"/>
          <p:cNvSpPr>
            <a:spLocks noGrp="1"/>
          </p:cNvSpPr>
          <p:nvPr>
            <p:ph type="title"/>
          </p:nvPr>
        </p:nvSpPr>
        <p:spPr>
          <a:xfrm>
            <a:off x="331470" y="360198"/>
            <a:ext cx="8229600" cy="523220"/>
          </a:xfrm>
          <a:prstGeom prst="rect">
            <a:avLst/>
          </a:prstGeom>
        </p:spPr>
        <p:txBody>
          <a:bodyPr>
            <a:noAutofit/>
          </a:bodyPr>
          <a:lstStyle/>
          <a:p>
            <a:r>
              <a:rPr lang="en-US" noProof="0"/>
              <a:t>Click to edit Master title style</a:t>
            </a:r>
          </a:p>
        </p:txBody>
      </p:sp>
      <p:sp>
        <p:nvSpPr>
          <p:cNvPr id="11" name="Text Placeholder 10"/>
          <p:cNvSpPr>
            <a:spLocks noGrp="1"/>
          </p:cNvSpPr>
          <p:nvPr>
            <p:ph type="body" sz="quarter" idx="14"/>
          </p:nvPr>
        </p:nvSpPr>
        <p:spPr>
          <a:xfrm>
            <a:off x="331200" y="1747842"/>
            <a:ext cx="8466436" cy="3936485"/>
          </a:xfrm>
          <a:prstGeom prst="rect">
            <a:avLst/>
          </a:prstGeo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419709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63C6C19-AF66-4D3D-91A1-5571C5442F18}" type="datetimeFigureOut">
              <a:rPr lang="en-GB" smtClean="0"/>
              <a:t>18/11/2024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2243CB4-EB89-4B55-9FD4-50EC632B96F7}" type="slidenum">
              <a:rPr lang="en-GB" smtClean="0"/>
              <a:t>‹#›</a:t>
            </a:fld>
            <a:endParaRPr lang="en-GB"/>
          </a:p>
        </p:txBody>
      </p:sp>
    </p:spTree>
    <p:extLst>
      <p:ext uri="{BB962C8B-B14F-4D97-AF65-F5344CB8AC3E}">
        <p14:creationId xmlns:p14="http://schemas.microsoft.com/office/powerpoint/2010/main" val="10578702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Line/1 subhead line with content">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1470" y="749430"/>
            <a:ext cx="8229600" cy="502701"/>
          </a:xfrm>
          <a:prstGeom prst="rect">
            <a:avLst/>
          </a:prstGeom>
        </p:spPr>
        <p:txBody>
          <a:bodyPr>
            <a:noAutofit/>
          </a:bodyPr>
          <a:lstStyle>
            <a:lvl1pPr marL="0" indent="0" algn="l">
              <a:lnSpc>
                <a:spcPts val="3000"/>
              </a:lnSpc>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sp>
        <p:nvSpPr>
          <p:cNvPr id="7" name="Title 6"/>
          <p:cNvSpPr>
            <a:spLocks noGrp="1"/>
          </p:cNvSpPr>
          <p:nvPr>
            <p:ph type="title"/>
          </p:nvPr>
        </p:nvSpPr>
        <p:spPr>
          <a:xfrm>
            <a:off x="331470" y="360198"/>
            <a:ext cx="8229600" cy="523220"/>
          </a:xfrm>
        </p:spPr>
        <p:txBody>
          <a:bodyPr>
            <a:noAutofit/>
          </a:bodyPr>
          <a:lstStyle/>
          <a:p>
            <a:r>
              <a:rPr lang="en-US" noProof="0"/>
              <a:t>Click to edit Master title style</a:t>
            </a:r>
          </a:p>
        </p:txBody>
      </p:sp>
      <p:sp>
        <p:nvSpPr>
          <p:cNvPr id="11" name="Text Placeholder 10"/>
          <p:cNvSpPr>
            <a:spLocks noGrp="1"/>
          </p:cNvSpPr>
          <p:nvPr>
            <p:ph type="body" sz="quarter" idx="14"/>
          </p:nvPr>
        </p:nvSpPr>
        <p:spPr>
          <a:xfrm>
            <a:off x="331200" y="1747842"/>
            <a:ext cx="8466436" cy="3936485"/>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4197099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Line/1 subhead line with content and pictur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1470" y="749808"/>
            <a:ext cx="4019316" cy="502701"/>
          </a:xfrm>
          <a:prstGeom prst="rect">
            <a:avLst/>
          </a:prstGeom>
        </p:spPr>
        <p:txBody>
          <a:bodyPr wrap="square">
            <a:noAutofit/>
          </a:bodyPr>
          <a:lstStyle>
            <a:lvl1pPr marL="0" indent="0" algn="l">
              <a:lnSpc>
                <a:spcPts val="3000"/>
              </a:lnSpc>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7" name="Title 6"/>
          <p:cNvSpPr>
            <a:spLocks noGrp="1"/>
          </p:cNvSpPr>
          <p:nvPr>
            <p:ph type="title"/>
          </p:nvPr>
        </p:nvSpPr>
        <p:spPr>
          <a:xfrm>
            <a:off x="331471" y="360198"/>
            <a:ext cx="4013649" cy="858161"/>
          </a:xfrm>
        </p:spPr>
        <p:txBody>
          <a:bodyPr>
            <a:noAutofit/>
          </a:bodyPr>
          <a:lstStyle/>
          <a:p>
            <a:r>
              <a:rPr lang="en-US" noProof="0" dirty="0"/>
              <a:t>Click to edit Master title style</a:t>
            </a:r>
          </a:p>
        </p:txBody>
      </p:sp>
      <p:sp>
        <p:nvSpPr>
          <p:cNvPr id="6" name="Text Placeholder 5"/>
          <p:cNvSpPr>
            <a:spLocks noGrp="1"/>
          </p:cNvSpPr>
          <p:nvPr>
            <p:ph type="body" sz="quarter" idx="10"/>
          </p:nvPr>
        </p:nvSpPr>
        <p:spPr>
          <a:xfrm>
            <a:off x="331201" y="1746504"/>
            <a:ext cx="4031345" cy="4027200"/>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Picture Placeholder 7"/>
          <p:cNvSpPr>
            <a:spLocks noGrp="1"/>
          </p:cNvSpPr>
          <p:nvPr>
            <p:ph type="pic" sz="quarter" idx="11"/>
          </p:nvPr>
        </p:nvSpPr>
        <p:spPr>
          <a:xfrm>
            <a:off x="4637088" y="452967"/>
            <a:ext cx="4157662" cy="5257800"/>
          </a:xfrm>
          <a:prstGeom prst="rect">
            <a:avLst/>
          </a:prstGeom>
          <a:effectLst/>
        </p:spPr>
        <p:txBody>
          <a:bodyPr>
            <a:noAutofit/>
          </a:bodyPr>
          <a:lstStyle/>
          <a:p>
            <a:endParaRPr lang="en-US" noProof="0"/>
          </a:p>
        </p:txBody>
      </p:sp>
    </p:spTree>
    <p:extLst>
      <p:ext uri="{BB962C8B-B14F-4D97-AF65-F5344CB8AC3E}">
        <p14:creationId xmlns:p14="http://schemas.microsoft.com/office/powerpoint/2010/main" val="15057575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Line/1 subhead line with 2 content area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1470" y="749808"/>
            <a:ext cx="4019316" cy="502701"/>
          </a:xfrm>
          <a:prstGeom prst="rect">
            <a:avLst/>
          </a:prstGeom>
        </p:spPr>
        <p:txBody>
          <a:bodyPr wrap="square">
            <a:noAutofit/>
          </a:bodyPr>
          <a:lstStyle>
            <a:lvl1pPr marL="0" indent="0" algn="l">
              <a:lnSpc>
                <a:spcPts val="3000"/>
              </a:lnSpc>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7" name="Title 6"/>
          <p:cNvSpPr>
            <a:spLocks noGrp="1"/>
          </p:cNvSpPr>
          <p:nvPr>
            <p:ph type="title"/>
          </p:nvPr>
        </p:nvSpPr>
        <p:spPr>
          <a:xfrm>
            <a:off x="331471" y="360198"/>
            <a:ext cx="4013649" cy="1036181"/>
          </a:xfrm>
        </p:spPr>
        <p:txBody>
          <a:bodyPr>
            <a:noAutofit/>
          </a:bodyPr>
          <a:lstStyle/>
          <a:p>
            <a:r>
              <a:rPr lang="en-US" noProof="0"/>
              <a:t>Click to edit Master title style</a:t>
            </a:r>
          </a:p>
        </p:txBody>
      </p:sp>
      <p:sp>
        <p:nvSpPr>
          <p:cNvPr id="6" name="Text Placeholder 5"/>
          <p:cNvSpPr>
            <a:spLocks noGrp="1"/>
          </p:cNvSpPr>
          <p:nvPr>
            <p:ph type="body" sz="quarter" idx="10"/>
          </p:nvPr>
        </p:nvSpPr>
        <p:spPr>
          <a:xfrm>
            <a:off x="3197186" y="1746504"/>
            <a:ext cx="5537932" cy="3974699"/>
          </a:xfrm>
        </p:spPr>
        <p:txBody>
          <a:bodyPr>
            <a:noAutofit/>
          </a:bodyPr>
          <a:lstStyle>
            <a:lvl1pPr>
              <a:defRPr>
                <a:solidFill>
                  <a:schemeClr val="accent1"/>
                </a:solidFill>
                <a:latin typeface="Futura Hv"/>
                <a:cs typeface="Futura Hv"/>
              </a:defRPr>
            </a:lvl1pPr>
            <a:lvl2pPr marL="0" indent="0">
              <a:buNone/>
              <a:defRPr/>
            </a:lvl2pPr>
            <a:lvl3pPr marL="165600" indent="-165600">
              <a:buFont typeface="Lucida Grande"/>
              <a:buChar char="•"/>
              <a:defRPr sz="1800"/>
            </a:lvl3pPr>
            <a:lvl4pPr marL="298800" indent="-126000">
              <a:buSzPct val="100000"/>
              <a:buFont typeface="Lucida Grande"/>
              <a:buChar char="–"/>
              <a:defRPr/>
            </a:lvl4pPr>
            <a:lvl5pPr marL="410400" indent="-122400">
              <a:buSzPct val="80000"/>
              <a:buFont typeface="Courier New"/>
              <a:buChar char="o"/>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4"/>
          <p:cNvSpPr>
            <a:spLocks noGrp="1"/>
          </p:cNvSpPr>
          <p:nvPr>
            <p:ph type="body" sz="quarter" idx="11"/>
          </p:nvPr>
        </p:nvSpPr>
        <p:spPr>
          <a:xfrm>
            <a:off x="330201" y="1746504"/>
            <a:ext cx="2542125" cy="3974699"/>
          </a:xfrm>
        </p:spPr>
        <p:txBody>
          <a:bodyPr>
            <a:noAutofit/>
          </a:bodyPr>
          <a:lstStyle>
            <a:lvl1pPr>
              <a:defRPr>
                <a:solidFill>
                  <a:schemeClr val="accent1"/>
                </a:solidFill>
                <a:latin typeface="Futura Hv"/>
                <a:cs typeface="Futura Hv"/>
              </a:defRPr>
            </a:lvl1pPr>
            <a:lvl2pPr marL="0" indent="0">
              <a:buNone/>
              <a:defRPr>
                <a:latin typeface="Futura Hv"/>
                <a:cs typeface="Futura Hv"/>
              </a:defRPr>
            </a:lvl2pPr>
            <a:lvl3pPr marL="165600" indent="-165600">
              <a:buFont typeface="Lucida Grande"/>
              <a:buChar char="•"/>
              <a:defRPr sz="1800"/>
            </a:lvl3pPr>
            <a:lvl4pPr marL="298800" indent="-126000">
              <a:buSzPct val="100000"/>
              <a:buFont typeface="Lucida Grande"/>
              <a:buChar char="–"/>
              <a:defRPr/>
            </a:lvl4pPr>
            <a:lvl5pPr marL="410400" indent="-122400">
              <a:buSzPct val="80000"/>
              <a:buFont typeface="Courier New"/>
              <a:buChar char="o"/>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Slide Number Placeholder 2"/>
          <p:cNvSpPr>
            <a:spLocks noGrp="1"/>
          </p:cNvSpPr>
          <p:nvPr>
            <p:ph type="sldNum" sz="quarter" idx="4"/>
          </p:nvPr>
        </p:nvSpPr>
        <p:spPr>
          <a:xfrm>
            <a:off x="348905" y="6328800"/>
            <a:ext cx="182186" cy="166427"/>
          </a:xfrm>
          <a:prstGeom prst="rect">
            <a:avLst/>
          </a:prstGeom>
          <a:noFill/>
        </p:spPr>
        <p:txBody>
          <a:bodyPr wrap="square" lIns="0" tIns="0" rIns="0" bIns="0" rtlCol="0" anchor="t" anchorCtr="0">
            <a:noAutofit/>
          </a:bodyPr>
          <a:lstStyle>
            <a:lvl1pPr>
              <a:defRPr lang="en-US" sz="700" smtClean="0">
                <a:solidFill>
                  <a:srgbClr val="C2C2C2"/>
                </a:solidFill>
                <a:latin typeface="Futura Bk"/>
              </a:defRPr>
            </a:lvl1pPr>
          </a:lstStyle>
          <a:p>
            <a:pPr marL="190800" indent="-190800">
              <a:lnSpc>
                <a:spcPts val="1000"/>
              </a:lnSpc>
            </a:pPr>
            <a:fld id="{33088DE5-1DDF-C242-AF39-BA25983D68D6}" type="slidenum">
              <a:rPr lang="en-US" noProof="0" smtClean="0"/>
              <a:pPr marL="190800" indent="-190800">
                <a:lnSpc>
                  <a:spcPts val="1000"/>
                </a:lnSpc>
              </a:pPr>
              <a:t>‹#›</a:t>
            </a:fld>
            <a:endParaRPr lang="en-US" noProof="0" dirty="0"/>
          </a:p>
        </p:txBody>
      </p:sp>
    </p:spTree>
    <p:extLst>
      <p:ext uri="{BB962C8B-B14F-4D97-AF65-F5344CB8AC3E}">
        <p14:creationId xmlns:p14="http://schemas.microsoft.com/office/powerpoint/2010/main" val="1392693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Line/blank">
    <p:spTree>
      <p:nvGrpSpPr>
        <p:cNvPr id="1" name=""/>
        <p:cNvGrpSpPr/>
        <p:nvPr/>
      </p:nvGrpSpPr>
      <p:grpSpPr>
        <a:xfrm>
          <a:off x="0" y="0"/>
          <a:ext cx="0" cy="0"/>
          <a:chOff x="0" y="0"/>
          <a:chExt cx="0" cy="0"/>
        </a:xfrm>
      </p:grpSpPr>
      <p:sp>
        <p:nvSpPr>
          <p:cNvPr id="7" name="Title 6"/>
          <p:cNvSpPr>
            <a:spLocks noGrp="1"/>
          </p:cNvSpPr>
          <p:nvPr>
            <p:ph type="title"/>
          </p:nvPr>
        </p:nvSpPr>
        <p:spPr>
          <a:xfrm>
            <a:off x="331470" y="360198"/>
            <a:ext cx="8229600" cy="523220"/>
          </a:xfrm>
        </p:spPr>
        <p:txBody>
          <a:bodyPr/>
          <a:lstStyle/>
          <a:p>
            <a:r>
              <a:rPr lang="en-US" noProof="0" dirty="0"/>
              <a:t>Click to edit Master title style</a:t>
            </a:r>
          </a:p>
        </p:txBody>
      </p:sp>
    </p:spTree>
    <p:extLst>
      <p:ext uri="{BB962C8B-B14F-4D97-AF65-F5344CB8AC3E}">
        <p14:creationId xmlns:p14="http://schemas.microsoft.com/office/powerpoint/2010/main" val="14432272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Line/1 Subheadline/Blank">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1470" y="749808"/>
            <a:ext cx="8229600" cy="502701"/>
          </a:xfrm>
          <a:prstGeom prst="rect">
            <a:avLst/>
          </a:prstGeom>
        </p:spPr>
        <p:txBody>
          <a:bodyPr>
            <a:noAutofit/>
          </a:bodyPr>
          <a:lstStyle>
            <a:lvl1pPr marL="0" indent="0" algn="l">
              <a:lnSpc>
                <a:spcPts val="3000"/>
              </a:lnSpc>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7" name="Title 6"/>
          <p:cNvSpPr>
            <a:spLocks noGrp="1"/>
          </p:cNvSpPr>
          <p:nvPr>
            <p:ph type="title"/>
          </p:nvPr>
        </p:nvSpPr>
        <p:spPr>
          <a:xfrm>
            <a:off x="331470" y="360198"/>
            <a:ext cx="8229600" cy="523220"/>
          </a:xfrm>
        </p:spPr>
        <p:txBody>
          <a:bodyPr>
            <a:noAutofit/>
          </a:bodyPr>
          <a:lstStyle/>
          <a:p>
            <a:r>
              <a:rPr lang="en-US" noProof="0"/>
              <a:t>Click to edit Master title style</a:t>
            </a:r>
          </a:p>
        </p:txBody>
      </p:sp>
    </p:spTree>
    <p:extLst>
      <p:ext uri="{BB962C8B-B14F-4D97-AF65-F5344CB8AC3E}">
        <p14:creationId xmlns:p14="http://schemas.microsoft.com/office/powerpoint/2010/main" val="5302709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Line/1 Subhead line and content">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1470" y="749808"/>
            <a:ext cx="4019316" cy="502701"/>
          </a:xfrm>
          <a:prstGeom prst="rect">
            <a:avLst/>
          </a:prstGeom>
        </p:spPr>
        <p:txBody>
          <a:bodyPr wrap="square">
            <a:noAutofit/>
          </a:bodyPr>
          <a:lstStyle>
            <a:lvl1pPr marL="0" indent="0" algn="l">
              <a:lnSpc>
                <a:spcPts val="3000"/>
              </a:lnSpc>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sp>
        <p:nvSpPr>
          <p:cNvPr id="7" name="Title 6"/>
          <p:cNvSpPr>
            <a:spLocks noGrp="1"/>
          </p:cNvSpPr>
          <p:nvPr>
            <p:ph type="title"/>
          </p:nvPr>
        </p:nvSpPr>
        <p:spPr>
          <a:xfrm>
            <a:off x="331471" y="360198"/>
            <a:ext cx="6728548" cy="1036181"/>
          </a:xfrm>
        </p:spPr>
        <p:txBody>
          <a:bodyPr>
            <a:noAutofit/>
          </a:bodyPr>
          <a:lstStyle/>
          <a:p>
            <a:r>
              <a:rPr lang="en-US" noProof="0" dirty="0"/>
              <a:t>Click to edit Master title style</a:t>
            </a:r>
          </a:p>
        </p:txBody>
      </p:sp>
      <p:sp>
        <p:nvSpPr>
          <p:cNvPr id="6" name="Text Placeholder 5"/>
          <p:cNvSpPr>
            <a:spLocks noGrp="1"/>
          </p:cNvSpPr>
          <p:nvPr>
            <p:ph type="body" sz="quarter" idx="10"/>
          </p:nvPr>
        </p:nvSpPr>
        <p:spPr>
          <a:xfrm>
            <a:off x="331201" y="1746504"/>
            <a:ext cx="4031345" cy="4027200"/>
          </a:xfrm>
        </p:spPr>
        <p:txBody>
          <a:bodyPr>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026253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green_textur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3464" y="5477256"/>
            <a:ext cx="7772400" cy="297232"/>
          </a:xfrm>
          <a:prstGeom prst="rect">
            <a:avLst/>
          </a:prstGeom>
        </p:spPr>
        <p:txBody>
          <a:bodyPr wrap="square" lIns="0" tIns="0" rIns="0" bIns="0">
            <a:noAutofit/>
          </a:bodyPr>
          <a:lstStyle>
            <a:lvl1pPr marL="0" indent="0" algn="l">
              <a:lnSpc>
                <a:spcPts val="1750"/>
              </a:lnSpc>
              <a:spcBef>
                <a:spcPts val="0"/>
              </a:spcBef>
              <a:buNone/>
              <a:defRPr sz="1400">
                <a:solidFill>
                  <a:srgbClr val="FFFFFF"/>
                </a:solidFill>
                <a:latin typeface="Futura B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10" name="Title 1"/>
          <p:cNvSpPr>
            <a:spLocks noGrp="1"/>
          </p:cNvSpPr>
          <p:nvPr>
            <p:ph type="ctrTitle"/>
          </p:nvPr>
        </p:nvSpPr>
        <p:spPr>
          <a:xfrm>
            <a:off x="373464" y="2779776"/>
            <a:ext cx="7772400" cy="861775"/>
          </a:xfrm>
          <a:prstGeom prst="rect">
            <a:avLst/>
          </a:prstGeom>
        </p:spPr>
        <p:txBody>
          <a:bodyPr wrap="square" lIns="0" tIns="0" rIns="0" bIns="0" anchor="b" anchorCtr="0">
            <a:noAutofit/>
          </a:bodyPr>
          <a:lstStyle>
            <a:lvl1pPr algn="l">
              <a:lnSpc>
                <a:spcPct val="106000"/>
              </a:lnSpc>
              <a:defRPr sz="4000">
                <a:solidFill>
                  <a:schemeClr val="bg1"/>
                </a:solidFill>
                <a:latin typeface="Futura Hv"/>
                <a:cs typeface="Futura"/>
              </a:defRPr>
            </a:lvl1pPr>
          </a:lstStyle>
          <a:p>
            <a:r>
              <a:rPr lang="en-US" noProof="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85942" y="3127291"/>
            <a:ext cx="548640" cy="548640"/>
          </a:xfrm>
          <a:prstGeom prst="rect">
            <a:avLst/>
          </a:prstGeom>
        </p:spPr>
      </p:pic>
    </p:spTree>
    <p:extLst>
      <p:ext uri="{BB962C8B-B14F-4D97-AF65-F5344CB8AC3E}">
        <p14:creationId xmlns:p14="http://schemas.microsoft.com/office/powerpoint/2010/main" val="23645403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 name="Picture Placeholder 3"/>
          <p:cNvSpPr>
            <a:spLocks noGrp="1"/>
          </p:cNvSpPr>
          <p:nvPr>
            <p:ph type="pic" sz="quarter" idx="11" hasCustomPrompt="1"/>
          </p:nvPr>
        </p:nvSpPr>
        <p:spPr>
          <a:xfrm>
            <a:off x="4629150" y="463551"/>
            <a:ext cx="4171950" cy="5256167"/>
          </a:xfrm>
          <a:solidFill>
            <a:schemeClr val="tx2"/>
          </a:solidFill>
        </p:spPr>
        <p:txBody>
          <a:bodyPr wrap="square" anchor="ctr" anchorCtr="0">
            <a:noAutofit/>
          </a:bodyPr>
          <a:lstStyle>
            <a:lvl1pPr algn="ctr">
              <a:lnSpc>
                <a:spcPts val="3000"/>
              </a:lnSpc>
              <a:defRPr sz="2000">
                <a:solidFill>
                  <a:schemeClr val="bg1"/>
                </a:solidFill>
                <a:latin typeface="Futura Hv"/>
                <a:cs typeface="Futura Hv"/>
              </a:defRPr>
            </a:lvl1pPr>
          </a:lstStyle>
          <a:p>
            <a:r>
              <a:rPr lang="en-US" noProof="0"/>
              <a:t>Image Area</a:t>
            </a:r>
          </a:p>
        </p:txBody>
      </p:sp>
      <p:sp>
        <p:nvSpPr>
          <p:cNvPr id="8" name="Rectangle 7"/>
          <p:cNvSpPr/>
          <p:nvPr userDrawn="1"/>
        </p:nvSpPr>
        <p:spPr>
          <a:xfrm>
            <a:off x="339659" y="462697"/>
            <a:ext cx="8461915" cy="6083967"/>
          </a:xfrm>
          <a:prstGeom prst="rect">
            <a:avLst/>
          </a:prstGeom>
          <a:noFill/>
          <a:ln w="12700"/>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noProof="0"/>
          </a:p>
        </p:txBody>
      </p:sp>
      <p:cxnSp>
        <p:nvCxnSpPr>
          <p:cNvPr id="9" name="Straight Connector 8"/>
          <p:cNvCxnSpPr/>
          <p:nvPr userDrawn="1"/>
        </p:nvCxnSpPr>
        <p:spPr>
          <a:xfrm>
            <a:off x="324891" y="807257"/>
            <a:ext cx="8476683" cy="0"/>
          </a:xfrm>
          <a:prstGeom prst="line">
            <a:avLst/>
          </a:prstGeom>
          <a:noFill/>
          <a:ln w="12700"/>
          <a:effectLst/>
        </p:spPr>
        <p:style>
          <a:lnRef idx="1">
            <a:schemeClr val="accent1"/>
          </a:lnRef>
          <a:fillRef idx="3">
            <a:schemeClr val="accent1"/>
          </a:fillRef>
          <a:effectRef idx="2">
            <a:schemeClr val="accent1"/>
          </a:effectRef>
          <a:fontRef idx="minor">
            <a:schemeClr val="lt1"/>
          </a:fontRef>
        </p:style>
      </p:cxnSp>
      <p:cxnSp>
        <p:nvCxnSpPr>
          <p:cNvPr id="10" name="Straight Connector 9"/>
          <p:cNvCxnSpPr/>
          <p:nvPr userDrawn="1"/>
        </p:nvCxnSpPr>
        <p:spPr>
          <a:xfrm>
            <a:off x="324891" y="1299488"/>
            <a:ext cx="8476683" cy="0"/>
          </a:xfrm>
          <a:prstGeom prst="line">
            <a:avLst/>
          </a:prstGeom>
          <a:noFill/>
          <a:ln w="12700"/>
          <a:effectLst/>
        </p:spPr>
        <p:style>
          <a:lnRef idx="1">
            <a:schemeClr val="accent1"/>
          </a:lnRef>
          <a:fillRef idx="3">
            <a:schemeClr val="accent1"/>
          </a:fillRef>
          <a:effectRef idx="2">
            <a:schemeClr val="accent1"/>
          </a:effectRef>
          <a:fontRef idx="minor">
            <a:schemeClr val="lt1"/>
          </a:fontRef>
        </p:style>
      </p:cxnSp>
      <p:cxnSp>
        <p:nvCxnSpPr>
          <p:cNvPr id="11" name="Straight Connector 10"/>
          <p:cNvCxnSpPr/>
          <p:nvPr userDrawn="1"/>
        </p:nvCxnSpPr>
        <p:spPr>
          <a:xfrm>
            <a:off x="324891" y="2323327"/>
            <a:ext cx="8476683" cy="0"/>
          </a:xfrm>
          <a:prstGeom prst="line">
            <a:avLst/>
          </a:prstGeom>
          <a:noFill/>
          <a:ln w="12700"/>
          <a:effectLst/>
        </p:spPr>
        <p:style>
          <a:lnRef idx="1">
            <a:schemeClr val="accent1"/>
          </a:lnRef>
          <a:fillRef idx="3">
            <a:schemeClr val="accent1"/>
          </a:fillRef>
          <a:effectRef idx="2">
            <a:schemeClr val="accent1"/>
          </a:effectRef>
          <a:fontRef idx="minor">
            <a:schemeClr val="lt1"/>
          </a:fontRef>
        </p:style>
      </p:cxnSp>
      <p:cxnSp>
        <p:nvCxnSpPr>
          <p:cNvPr id="13" name="Straight Connector 12"/>
          <p:cNvCxnSpPr/>
          <p:nvPr userDrawn="1"/>
        </p:nvCxnSpPr>
        <p:spPr>
          <a:xfrm>
            <a:off x="324891" y="5719716"/>
            <a:ext cx="8476683" cy="0"/>
          </a:xfrm>
          <a:prstGeom prst="line">
            <a:avLst/>
          </a:prstGeom>
          <a:noFill/>
          <a:ln w="12700"/>
          <a:effectLst/>
        </p:spPr>
        <p:style>
          <a:lnRef idx="1">
            <a:schemeClr val="accent1"/>
          </a:lnRef>
          <a:fillRef idx="3">
            <a:schemeClr val="accent1"/>
          </a:fillRef>
          <a:effectRef idx="2">
            <a:schemeClr val="accent1"/>
          </a:effectRef>
          <a:fontRef idx="minor">
            <a:schemeClr val="lt1"/>
          </a:fontRef>
        </p:style>
      </p:cxnSp>
      <p:cxnSp>
        <p:nvCxnSpPr>
          <p:cNvPr id="14" name="Straight Connector 13"/>
          <p:cNvCxnSpPr/>
          <p:nvPr userDrawn="1"/>
        </p:nvCxnSpPr>
        <p:spPr>
          <a:xfrm>
            <a:off x="4518929" y="462696"/>
            <a:ext cx="0" cy="6093813"/>
          </a:xfrm>
          <a:prstGeom prst="line">
            <a:avLst/>
          </a:prstGeom>
          <a:noFill/>
          <a:ln w="12700">
            <a:solidFill>
              <a:schemeClr val="accent3"/>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p:cNvCxnSpPr/>
          <p:nvPr userDrawn="1"/>
        </p:nvCxnSpPr>
        <p:spPr>
          <a:xfrm>
            <a:off x="4629687" y="462696"/>
            <a:ext cx="0" cy="6093813"/>
          </a:xfrm>
          <a:prstGeom prst="line">
            <a:avLst/>
          </a:prstGeom>
          <a:noFill/>
          <a:ln w="12700">
            <a:solidFill>
              <a:schemeClr val="accent3"/>
            </a:solidFill>
          </a:ln>
          <a:effectLst/>
        </p:spPr>
        <p:style>
          <a:lnRef idx="1">
            <a:schemeClr val="accent1"/>
          </a:lnRef>
          <a:fillRef idx="3">
            <a:schemeClr val="accent1"/>
          </a:fillRef>
          <a:effectRef idx="2">
            <a:schemeClr val="accent1"/>
          </a:effectRef>
          <a:fontRef idx="minor">
            <a:schemeClr val="lt1"/>
          </a:fontRef>
        </p:style>
      </p:cxnSp>
      <p:grpSp>
        <p:nvGrpSpPr>
          <p:cNvPr id="16" name="Group 15"/>
          <p:cNvGrpSpPr/>
          <p:nvPr userDrawn="1"/>
        </p:nvGrpSpPr>
        <p:grpSpPr>
          <a:xfrm>
            <a:off x="945136" y="462696"/>
            <a:ext cx="2975700" cy="6093813"/>
            <a:chOff x="945136" y="347022"/>
            <a:chExt cx="2975700" cy="4570360"/>
          </a:xfrm>
        </p:grpSpPr>
        <p:cxnSp>
          <p:nvCxnSpPr>
            <p:cNvPr id="17" name="Straight Connector 16"/>
            <p:cNvCxnSpPr/>
            <p:nvPr/>
          </p:nvCxnSpPr>
          <p:spPr>
            <a:xfrm>
              <a:off x="945136"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18" name="Straight Connector 17"/>
            <p:cNvCxnSpPr/>
            <p:nvPr/>
          </p:nvCxnSpPr>
          <p:spPr>
            <a:xfrm>
              <a:off x="1055894"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19" name="Straight Connector 18"/>
            <p:cNvCxnSpPr/>
            <p:nvPr/>
          </p:nvCxnSpPr>
          <p:spPr>
            <a:xfrm>
              <a:off x="1653988"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20" name="Straight Connector 19"/>
            <p:cNvCxnSpPr/>
            <p:nvPr/>
          </p:nvCxnSpPr>
          <p:spPr>
            <a:xfrm>
              <a:off x="1764746"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21" name="Straight Connector 20"/>
            <p:cNvCxnSpPr/>
            <p:nvPr/>
          </p:nvCxnSpPr>
          <p:spPr>
            <a:xfrm>
              <a:off x="2377607"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22" name="Straight Connector 21"/>
            <p:cNvCxnSpPr/>
            <p:nvPr/>
          </p:nvCxnSpPr>
          <p:spPr>
            <a:xfrm>
              <a:off x="2488365"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23" name="Straight Connector 22"/>
            <p:cNvCxnSpPr/>
            <p:nvPr/>
          </p:nvCxnSpPr>
          <p:spPr>
            <a:xfrm>
              <a:off x="3086459"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24" name="Straight Connector 23"/>
            <p:cNvCxnSpPr/>
            <p:nvPr/>
          </p:nvCxnSpPr>
          <p:spPr>
            <a:xfrm>
              <a:off x="3197217"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25" name="Straight Connector 24"/>
            <p:cNvCxnSpPr/>
            <p:nvPr/>
          </p:nvCxnSpPr>
          <p:spPr>
            <a:xfrm>
              <a:off x="3810078"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26" name="Straight Connector 25"/>
            <p:cNvCxnSpPr/>
            <p:nvPr/>
          </p:nvCxnSpPr>
          <p:spPr>
            <a:xfrm>
              <a:off x="3920836"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p:cNvGrpSpPr/>
          <p:nvPr userDrawn="1"/>
        </p:nvGrpSpPr>
        <p:grpSpPr>
          <a:xfrm>
            <a:off x="5227781" y="462696"/>
            <a:ext cx="2975700" cy="6093813"/>
            <a:chOff x="945136" y="347022"/>
            <a:chExt cx="2975700" cy="4570360"/>
          </a:xfrm>
        </p:grpSpPr>
        <p:cxnSp>
          <p:nvCxnSpPr>
            <p:cNvPr id="28" name="Straight Connector 27"/>
            <p:cNvCxnSpPr/>
            <p:nvPr/>
          </p:nvCxnSpPr>
          <p:spPr>
            <a:xfrm>
              <a:off x="945136"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29" name="Straight Connector 28"/>
            <p:cNvCxnSpPr/>
            <p:nvPr/>
          </p:nvCxnSpPr>
          <p:spPr>
            <a:xfrm>
              <a:off x="1055894"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30" name="Straight Connector 29"/>
            <p:cNvCxnSpPr/>
            <p:nvPr/>
          </p:nvCxnSpPr>
          <p:spPr>
            <a:xfrm>
              <a:off x="1653988"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31" name="Straight Connector 30"/>
            <p:cNvCxnSpPr/>
            <p:nvPr/>
          </p:nvCxnSpPr>
          <p:spPr>
            <a:xfrm>
              <a:off x="1764746"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32" name="Straight Connector 31"/>
            <p:cNvCxnSpPr/>
            <p:nvPr/>
          </p:nvCxnSpPr>
          <p:spPr>
            <a:xfrm>
              <a:off x="2377607"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33" name="Straight Connector 32"/>
            <p:cNvCxnSpPr/>
            <p:nvPr/>
          </p:nvCxnSpPr>
          <p:spPr>
            <a:xfrm>
              <a:off x="2488365"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34" name="Straight Connector 33"/>
            <p:cNvCxnSpPr/>
            <p:nvPr/>
          </p:nvCxnSpPr>
          <p:spPr>
            <a:xfrm>
              <a:off x="3086459"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35" name="Straight Connector 34"/>
            <p:cNvCxnSpPr/>
            <p:nvPr/>
          </p:nvCxnSpPr>
          <p:spPr>
            <a:xfrm>
              <a:off x="3197217"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36" name="Straight Connector 35"/>
            <p:cNvCxnSpPr/>
            <p:nvPr/>
          </p:nvCxnSpPr>
          <p:spPr>
            <a:xfrm>
              <a:off x="3810078"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cxnSp>
          <p:nvCxnSpPr>
            <p:cNvPr id="37" name="Straight Connector 36"/>
            <p:cNvCxnSpPr/>
            <p:nvPr/>
          </p:nvCxnSpPr>
          <p:spPr>
            <a:xfrm>
              <a:off x="3920836" y="347022"/>
              <a:ext cx="0" cy="4570360"/>
            </a:xfrm>
            <a:prstGeom prst="line">
              <a:avLst/>
            </a:prstGeom>
            <a:noFill/>
            <a:ln w="3175">
              <a:solidFill>
                <a:schemeClr val="accent6"/>
              </a:solidFill>
            </a:ln>
            <a:effectLst/>
          </p:spPr>
          <p:style>
            <a:lnRef idx="1">
              <a:schemeClr val="accent1"/>
            </a:lnRef>
            <a:fillRef idx="3">
              <a:schemeClr val="accent1"/>
            </a:fillRef>
            <a:effectRef idx="2">
              <a:schemeClr val="accent1"/>
            </a:effectRef>
            <a:fontRef idx="minor">
              <a:schemeClr val="lt1"/>
            </a:fontRef>
          </p:style>
        </p:cxnSp>
      </p:grpSp>
      <p:sp>
        <p:nvSpPr>
          <p:cNvPr id="3" name="Subtitle 2"/>
          <p:cNvSpPr>
            <a:spLocks noGrp="1"/>
          </p:cNvSpPr>
          <p:nvPr>
            <p:ph type="subTitle" idx="1"/>
          </p:nvPr>
        </p:nvSpPr>
        <p:spPr>
          <a:xfrm>
            <a:off x="331470" y="749808"/>
            <a:ext cx="8229600" cy="502701"/>
          </a:xfrm>
          <a:prstGeom prst="rect">
            <a:avLst/>
          </a:prstGeom>
        </p:spPr>
        <p:txBody>
          <a:bodyPr wrap="square">
            <a:noAutofit/>
          </a:bodyPr>
          <a:lstStyle>
            <a:lvl1pPr marL="0" indent="0" algn="l">
              <a:lnSpc>
                <a:spcPts val="3000"/>
              </a:lnSpc>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sp>
        <p:nvSpPr>
          <p:cNvPr id="7" name="Title 6"/>
          <p:cNvSpPr>
            <a:spLocks noGrp="1"/>
          </p:cNvSpPr>
          <p:nvPr>
            <p:ph type="title"/>
          </p:nvPr>
        </p:nvSpPr>
        <p:spPr>
          <a:xfrm>
            <a:off x="331470" y="360198"/>
            <a:ext cx="8229600" cy="523220"/>
          </a:xfrm>
        </p:spPr>
        <p:txBody>
          <a:bodyPr wrap="square">
            <a:noAutofit/>
          </a:bodyPr>
          <a:lstStyle/>
          <a:p>
            <a:r>
              <a:rPr lang="en-US" noProof="0"/>
              <a:t>Click to edit Master title style</a:t>
            </a:r>
          </a:p>
        </p:txBody>
      </p:sp>
      <p:sp>
        <p:nvSpPr>
          <p:cNvPr id="6" name="Text Placeholder 5"/>
          <p:cNvSpPr>
            <a:spLocks noGrp="1"/>
          </p:cNvSpPr>
          <p:nvPr>
            <p:ph type="body" sz="quarter" idx="10"/>
          </p:nvPr>
        </p:nvSpPr>
        <p:spPr>
          <a:xfrm>
            <a:off x="331200" y="1746504"/>
            <a:ext cx="8042400" cy="4027200"/>
          </a:xfrm>
        </p:spPr>
        <p:txBody>
          <a:bodyPr wrap="square">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8" name="Slide Number Placeholder 2"/>
          <p:cNvSpPr>
            <a:spLocks noGrp="1"/>
          </p:cNvSpPr>
          <p:nvPr>
            <p:ph type="sldNum" sz="quarter" idx="4"/>
          </p:nvPr>
        </p:nvSpPr>
        <p:spPr>
          <a:xfrm>
            <a:off x="348905" y="6328800"/>
            <a:ext cx="182186" cy="166427"/>
          </a:xfrm>
          <a:prstGeom prst="rect">
            <a:avLst/>
          </a:prstGeom>
          <a:noFill/>
        </p:spPr>
        <p:txBody>
          <a:bodyPr wrap="square" lIns="0" tIns="0" rIns="0" bIns="0" rtlCol="0" anchor="t" anchorCtr="0">
            <a:noAutofit/>
          </a:bodyPr>
          <a:lstStyle>
            <a:lvl1pPr>
              <a:defRPr lang="en-US" sz="700" smtClean="0">
                <a:solidFill>
                  <a:srgbClr val="C2C2C2"/>
                </a:solidFill>
                <a:latin typeface="Futura Bk"/>
              </a:defRPr>
            </a:lvl1pPr>
          </a:lstStyle>
          <a:p>
            <a:pPr marL="190800" indent="-190800">
              <a:lnSpc>
                <a:spcPts val="1000"/>
              </a:lnSpc>
            </a:pPr>
            <a:fld id="{33088DE5-1DDF-C242-AF39-BA25983D68D6}" type="slidenum">
              <a:rPr lang="en-US" noProof="0" smtClean="0"/>
              <a:pPr marL="190800" indent="-190800">
                <a:lnSpc>
                  <a:spcPts val="1000"/>
                </a:lnSpc>
              </a:pPr>
              <a:t>‹#›</a:t>
            </a:fld>
            <a:endParaRPr lang="en-US" noProof="0" dirty="0"/>
          </a:p>
        </p:txBody>
      </p:sp>
    </p:spTree>
    <p:extLst>
      <p:ext uri="{BB962C8B-B14F-4D97-AF65-F5344CB8AC3E}">
        <p14:creationId xmlns:p14="http://schemas.microsoft.com/office/powerpoint/2010/main" val="4244959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ransition Slide_blue_texture and subhead lin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3464" y="2779776"/>
            <a:ext cx="7772400" cy="861775"/>
          </a:xfrm>
          <a:prstGeom prst="rect">
            <a:avLst/>
          </a:prstGeom>
        </p:spPr>
        <p:txBody>
          <a:bodyPr wrap="square" lIns="0" tIns="0" rIns="0" bIns="0" anchor="b" anchorCtr="0">
            <a:noAutofit/>
          </a:bodyPr>
          <a:lstStyle>
            <a:lvl1pPr algn="l">
              <a:lnSpc>
                <a:spcPct val="106000"/>
              </a:lnSpc>
              <a:defRPr sz="4000">
                <a:solidFill>
                  <a:schemeClr val="bg1"/>
                </a:solidFill>
                <a:latin typeface="Futura Hv"/>
                <a:cs typeface="Futura"/>
              </a:defRPr>
            </a:lvl1pPr>
          </a:lstStyle>
          <a:p>
            <a:r>
              <a:rPr lang="en-US" noProof="0" dirty="0"/>
              <a:t>Click to edit Master title style</a:t>
            </a:r>
          </a:p>
        </p:txBody>
      </p:sp>
      <p:sp>
        <p:nvSpPr>
          <p:cNvPr id="3" name="Subtitle 2"/>
          <p:cNvSpPr>
            <a:spLocks noGrp="1"/>
          </p:cNvSpPr>
          <p:nvPr>
            <p:ph type="subTitle" idx="1"/>
          </p:nvPr>
        </p:nvSpPr>
        <p:spPr>
          <a:xfrm>
            <a:off x="373464" y="3847312"/>
            <a:ext cx="7772400" cy="509541"/>
          </a:xfrm>
          <a:prstGeom prst="rect">
            <a:avLst/>
          </a:prstGeom>
        </p:spPr>
        <p:txBody>
          <a:bodyPr wrap="square" lIns="0" tIns="0" rIns="0" bIns="0">
            <a:noAutofit/>
          </a:bodyPr>
          <a:lstStyle>
            <a:lvl1pPr marL="0" indent="0" algn="l">
              <a:lnSpc>
                <a:spcPts val="3000"/>
              </a:lnSpc>
              <a:spcBef>
                <a:spcPts val="0"/>
              </a:spcBef>
              <a:buNone/>
              <a:defRPr sz="2400">
                <a:solidFill>
                  <a:srgbClr val="FFFFFF"/>
                </a:solidFill>
                <a:latin typeface="Futura B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pic>
        <p:nvPicPr>
          <p:cNvPr id="11" name="Picture 10"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Tree>
    <p:extLst>
      <p:ext uri="{BB962C8B-B14F-4D97-AF65-F5344CB8AC3E}">
        <p14:creationId xmlns:p14="http://schemas.microsoft.com/office/powerpoint/2010/main" val="3495431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ansition Slide_red_texture and subhead lin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3464" y="3849624"/>
            <a:ext cx="7772400" cy="509541"/>
          </a:xfrm>
          <a:prstGeom prst="rect">
            <a:avLst/>
          </a:prstGeom>
        </p:spPr>
        <p:txBody>
          <a:bodyPr wrap="square" lIns="0" tIns="0" rIns="0" bIns="0">
            <a:noAutofit/>
          </a:bodyPr>
          <a:lstStyle>
            <a:lvl1pPr marL="0" indent="0" algn="l">
              <a:lnSpc>
                <a:spcPts val="3000"/>
              </a:lnSpc>
              <a:spcBef>
                <a:spcPts val="0"/>
              </a:spcBef>
              <a:buNone/>
              <a:defRPr sz="2400">
                <a:solidFill>
                  <a:srgbClr val="FFFFFF"/>
                </a:solidFill>
                <a:latin typeface="Futura B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sp>
        <p:nvSpPr>
          <p:cNvPr id="10" name="Title 1"/>
          <p:cNvSpPr>
            <a:spLocks noGrp="1"/>
          </p:cNvSpPr>
          <p:nvPr>
            <p:ph type="ctrTitle"/>
          </p:nvPr>
        </p:nvSpPr>
        <p:spPr>
          <a:xfrm>
            <a:off x="373464" y="2779776"/>
            <a:ext cx="7772400" cy="861775"/>
          </a:xfrm>
          <a:prstGeom prst="rect">
            <a:avLst/>
          </a:prstGeom>
        </p:spPr>
        <p:txBody>
          <a:bodyPr wrap="square" lIns="0" tIns="0" rIns="0" bIns="0" anchor="b" anchorCtr="0">
            <a:noAutofit/>
          </a:bodyPr>
          <a:lstStyle>
            <a:lvl1pPr algn="l">
              <a:lnSpc>
                <a:spcPct val="106000"/>
              </a:lnSpc>
              <a:defRPr sz="4000">
                <a:solidFill>
                  <a:schemeClr val="bg1"/>
                </a:solidFill>
                <a:latin typeface="Futura Hv"/>
                <a:cs typeface="Futura"/>
              </a:defRPr>
            </a:lvl1pPr>
          </a:lstStyle>
          <a:p>
            <a:r>
              <a:rPr lang="en-US" noProof="0" dirty="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Tree>
    <p:extLst>
      <p:ext uri="{BB962C8B-B14F-4D97-AF65-F5344CB8AC3E}">
        <p14:creationId xmlns:p14="http://schemas.microsoft.com/office/powerpoint/2010/main" val="2822297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ansition Slide_green_texture and subhead lin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3464" y="3849624"/>
            <a:ext cx="7772400" cy="509541"/>
          </a:xfrm>
          <a:prstGeom prst="rect">
            <a:avLst/>
          </a:prstGeom>
        </p:spPr>
        <p:txBody>
          <a:bodyPr wrap="square" lIns="0" tIns="0" rIns="0" bIns="0">
            <a:noAutofit/>
          </a:bodyPr>
          <a:lstStyle>
            <a:lvl1pPr marL="0" indent="0" algn="l">
              <a:lnSpc>
                <a:spcPts val="3000"/>
              </a:lnSpc>
              <a:spcBef>
                <a:spcPts val="0"/>
              </a:spcBef>
              <a:buNone/>
              <a:defRPr sz="2400">
                <a:solidFill>
                  <a:srgbClr val="FFFFFF"/>
                </a:solidFill>
                <a:latin typeface="Futura B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sp>
        <p:nvSpPr>
          <p:cNvPr id="10" name="Title 1"/>
          <p:cNvSpPr>
            <a:spLocks noGrp="1"/>
          </p:cNvSpPr>
          <p:nvPr>
            <p:ph type="ctrTitle"/>
          </p:nvPr>
        </p:nvSpPr>
        <p:spPr>
          <a:xfrm>
            <a:off x="373464" y="2779776"/>
            <a:ext cx="7772400" cy="861775"/>
          </a:xfrm>
          <a:prstGeom prst="rect">
            <a:avLst/>
          </a:prstGeom>
        </p:spPr>
        <p:txBody>
          <a:bodyPr wrap="square" lIns="0" tIns="0" rIns="0" bIns="0" anchor="b" anchorCtr="0">
            <a:noAutofit/>
          </a:bodyPr>
          <a:lstStyle>
            <a:lvl1pPr algn="l">
              <a:lnSpc>
                <a:spcPct val="106000"/>
              </a:lnSpc>
              <a:defRPr sz="4000">
                <a:solidFill>
                  <a:schemeClr val="bg1"/>
                </a:solidFill>
                <a:latin typeface="Futura Hv"/>
                <a:cs typeface="Futura"/>
              </a:defRPr>
            </a:lvl1pPr>
          </a:lstStyle>
          <a:p>
            <a:r>
              <a:rPr lang="en-US" noProof="0" dirty="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Tree>
    <p:extLst>
      <p:ext uri="{BB962C8B-B14F-4D97-AF65-F5344CB8AC3E}">
        <p14:creationId xmlns:p14="http://schemas.microsoft.com/office/powerpoint/2010/main" val="2895260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_blue_texture and subhead lin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3464" y="4080000"/>
            <a:ext cx="7772400" cy="297232"/>
          </a:xfrm>
          <a:prstGeom prst="rect">
            <a:avLst/>
          </a:prstGeom>
        </p:spPr>
        <p:txBody>
          <a:bodyPr wrap="square" lIns="0" tIns="0" rIns="0" bIns="0">
            <a:noAutofit/>
          </a:bodyPr>
          <a:lstStyle>
            <a:lvl1pPr marL="0" indent="0" algn="l">
              <a:lnSpc>
                <a:spcPts val="1750"/>
              </a:lnSpc>
              <a:spcBef>
                <a:spcPts val="0"/>
              </a:spcBef>
              <a:buNone/>
              <a:defRPr sz="1400">
                <a:solidFill>
                  <a:srgbClr val="FFFFFF"/>
                </a:solidFill>
                <a:latin typeface="Futura B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6" name="Title 1"/>
          <p:cNvSpPr>
            <a:spLocks noGrp="1"/>
          </p:cNvSpPr>
          <p:nvPr>
            <p:ph type="ctrTitle"/>
          </p:nvPr>
        </p:nvSpPr>
        <p:spPr>
          <a:xfrm>
            <a:off x="223629" y="3240000"/>
            <a:ext cx="7772400" cy="603243"/>
          </a:xfrm>
          <a:prstGeom prst="rect">
            <a:avLst/>
          </a:prstGeom>
        </p:spPr>
        <p:txBody>
          <a:bodyPr wrap="square" lIns="0" tIns="0" rIns="0" bIns="0" anchor="b" anchorCtr="0">
            <a:noAutofit/>
          </a:bodyPr>
          <a:lstStyle>
            <a:lvl1pPr marL="177800" indent="-177800" algn="l">
              <a:lnSpc>
                <a:spcPct val="106000"/>
              </a:lnSpc>
              <a:defRPr sz="2800">
                <a:solidFill>
                  <a:schemeClr val="bg1"/>
                </a:solidFill>
                <a:latin typeface="Futura Hv"/>
                <a:cs typeface="Futura"/>
              </a:defRPr>
            </a:lvl1pPr>
          </a:lstStyle>
          <a:p>
            <a:r>
              <a:rPr lang="en-US" noProof="0"/>
              <a:t>Click to edit Master title style</a:t>
            </a:r>
          </a:p>
        </p:txBody>
      </p:sp>
      <p:pic>
        <p:nvPicPr>
          <p:cNvPr id="7" name="Picture 6"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Tree>
    <p:extLst>
      <p:ext uri="{BB962C8B-B14F-4D97-AF65-F5344CB8AC3E}">
        <p14:creationId xmlns:p14="http://schemas.microsoft.com/office/powerpoint/2010/main" val="376950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_red_texture and subhead lin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3464" y="4080000"/>
            <a:ext cx="7772400" cy="297232"/>
          </a:xfrm>
          <a:prstGeom prst="rect">
            <a:avLst/>
          </a:prstGeom>
        </p:spPr>
        <p:txBody>
          <a:bodyPr wrap="square" lIns="0" tIns="0" rIns="0" bIns="0">
            <a:noAutofit/>
          </a:bodyPr>
          <a:lstStyle>
            <a:lvl1pPr marL="0" indent="0" algn="l">
              <a:lnSpc>
                <a:spcPts val="1750"/>
              </a:lnSpc>
              <a:spcBef>
                <a:spcPts val="0"/>
              </a:spcBef>
              <a:buNone/>
              <a:defRPr sz="1400">
                <a:solidFill>
                  <a:srgbClr val="FFFFFF"/>
                </a:solidFill>
                <a:latin typeface="Futura B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12" name="Title 1"/>
          <p:cNvSpPr>
            <a:spLocks noGrp="1"/>
          </p:cNvSpPr>
          <p:nvPr>
            <p:ph type="ctrTitle"/>
          </p:nvPr>
        </p:nvSpPr>
        <p:spPr>
          <a:xfrm>
            <a:off x="223629" y="3240000"/>
            <a:ext cx="7772400" cy="603243"/>
          </a:xfrm>
          <a:prstGeom prst="rect">
            <a:avLst/>
          </a:prstGeom>
        </p:spPr>
        <p:txBody>
          <a:bodyPr wrap="square" lIns="0" tIns="0" rIns="0" bIns="0" anchor="b" anchorCtr="0">
            <a:noAutofit/>
          </a:bodyPr>
          <a:lstStyle>
            <a:lvl1pPr marL="177800" indent="-177800" algn="l">
              <a:lnSpc>
                <a:spcPct val="106000"/>
              </a:lnSpc>
              <a:defRPr sz="2800">
                <a:solidFill>
                  <a:schemeClr val="bg1"/>
                </a:solidFill>
                <a:latin typeface="Futura Hv"/>
                <a:cs typeface="Futura"/>
              </a:defRPr>
            </a:lvl1pPr>
          </a:lstStyle>
          <a:p>
            <a:r>
              <a:rPr lang="en-US" noProof="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Tree>
    <p:extLst>
      <p:ext uri="{BB962C8B-B14F-4D97-AF65-F5344CB8AC3E}">
        <p14:creationId xmlns:p14="http://schemas.microsoft.com/office/powerpoint/2010/main" val="4023228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_green_texture and subhead lin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3464" y="4080000"/>
            <a:ext cx="7772400" cy="297232"/>
          </a:xfrm>
          <a:prstGeom prst="rect">
            <a:avLst/>
          </a:prstGeom>
        </p:spPr>
        <p:txBody>
          <a:bodyPr wrap="square" lIns="0" tIns="0" rIns="0" bIns="0">
            <a:noAutofit/>
          </a:bodyPr>
          <a:lstStyle>
            <a:lvl1pPr marL="0" indent="0" algn="l">
              <a:lnSpc>
                <a:spcPts val="1750"/>
              </a:lnSpc>
              <a:spcBef>
                <a:spcPts val="0"/>
              </a:spcBef>
              <a:buNone/>
              <a:defRPr sz="1400">
                <a:solidFill>
                  <a:srgbClr val="FFFFFF"/>
                </a:solidFill>
                <a:latin typeface="Futura B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12" name="Title 1"/>
          <p:cNvSpPr>
            <a:spLocks noGrp="1"/>
          </p:cNvSpPr>
          <p:nvPr>
            <p:ph type="ctrTitle"/>
          </p:nvPr>
        </p:nvSpPr>
        <p:spPr>
          <a:xfrm>
            <a:off x="223629" y="3240000"/>
            <a:ext cx="7772400" cy="603243"/>
          </a:xfrm>
          <a:prstGeom prst="rect">
            <a:avLst/>
          </a:prstGeom>
        </p:spPr>
        <p:txBody>
          <a:bodyPr wrap="square" lIns="0" tIns="0" rIns="0" bIns="0" anchor="b" anchorCtr="0">
            <a:noAutofit/>
          </a:bodyPr>
          <a:lstStyle>
            <a:lvl1pPr marL="177800" indent="-177800" algn="l">
              <a:lnSpc>
                <a:spcPct val="106000"/>
              </a:lnSpc>
              <a:defRPr sz="2800">
                <a:solidFill>
                  <a:schemeClr val="bg1"/>
                </a:solidFill>
                <a:latin typeface="Futura Hv"/>
                <a:cs typeface="Futura"/>
              </a:defRPr>
            </a:lvl1pPr>
          </a:lstStyle>
          <a:p>
            <a:r>
              <a:rPr lang="en-US" noProof="0"/>
              <a:t>Click to edit Master title style</a:t>
            </a:r>
          </a:p>
        </p:txBody>
      </p:sp>
      <p:pic>
        <p:nvPicPr>
          <p:cNvPr id="6" name="Picture 5" descr="hp_white.w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Tree>
    <p:extLst>
      <p:ext uri="{BB962C8B-B14F-4D97-AF65-F5344CB8AC3E}">
        <p14:creationId xmlns:p14="http://schemas.microsoft.com/office/powerpoint/2010/main" val="133672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image" Target="../media/image2.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58181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3" r:id="rId3"/>
    <p:sldLayoutId id="2147483659" r:id="rId4"/>
    <p:sldLayoutId id="2147483661" r:id="rId5"/>
    <p:sldLayoutId id="2147483663" r:id="rId6"/>
    <p:sldLayoutId id="2147483665" r:id="rId7"/>
    <p:sldLayoutId id="2147483667" r:id="rId8"/>
    <p:sldLayoutId id="2147483669" r:id="rId9"/>
    <p:sldLayoutId id="2147483657" r:id="rId10"/>
    <p:sldLayoutId id="2147483702" r:id="rId11"/>
    <p:sldLayoutId id="2147483737" r:id="rId12"/>
    <p:sldLayoutId id="2147483738" r:id="rId13"/>
    <p:sldLayoutId id="2147483704" r:id="rId14"/>
    <p:sldLayoutId id="2147483740" r:id="rId15"/>
    <p:sldLayoutId id="2147483708" r:id="rId16"/>
    <p:sldLayoutId id="2147483739" r:id="rId17"/>
    <p:sldLayoutId id="2147483706" r:id="rId18"/>
    <p:sldLayoutId id="2147483747" r:id="rId19"/>
    <p:sldLayoutId id="2147483748" r:id="rId20"/>
    <p:sldLayoutId id="2147483749" r:id="rId21"/>
    <p:sldLayoutId id="2147483751" r:id="rId22"/>
    <p:sldLayoutId id="2147483752" r:id="rId23"/>
  </p:sldLayoutIdLst>
  <p:hf hdr="0" ftr="0" dt="0"/>
  <p:txStyles>
    <p:titleStyle>
      <a:lvl1pPr algn="l" defTabSz="457200" rtl="0" eaLnBrk="1" latinLnBrk="0" hangingPunct="1">
        <a:spcBef>
          <a:spcPct val="0"/>
        </a:spcBef>
        <a:buNone/>
        <a:defRPr lang="en-GB" sz="4000" kern="1200" dirty="0" smtClean="0">
          <a:solidFill>
            <a:schemeClr val="bg1"/>
          </a:solidFill>
          <a:latin typeface="Futura Hv"/>
          <a:ea typeface="+mj-ea"/>
          <a:cs typeface="Futura"/>
        </a:defRPr>
      </a:lvl1pPr>
    </p:titleStyle>
    <p:bodyStyle>
      <a:lvl1pPr marL="177800" indent="-177800" algn="l" defTabSz="457200" rtl="0" eaLnBrk="1" latinLnBrk="0" hangingPunct="1">
        <a:lnSpc>
          <a:spcPts val="2500"/>
        </a:lnSpc>
        <a:spcBef>
          <a:spcPts val="0"/>
        </a:spcBef>
        <a:buSzPct val="100000"/>
        <a:buFont typeface="Lucida Grande"/>
        <a:buChar char="•"/>
        <a:defRPr sz="1800" kern="1200">
          <a:solidFill>
            <a:srgbClr val="FFFFFF"/>
          </a:solidFill>
          <a:latin typeface="Futura Bk"/>
          <a:ea typeface="+mn-ea"/>
          <a:cs typeface="+mn-cs"/>
        </a:defRPr>
      </a:lvl1pPr>
      <a:lvl2pPr marL="357188" indent="-179388" algn="l" defTabSz="457200" rtl="0" eaLnBrk="1" latinLnBrk="0" hangingPunct="1">
        <a:lnSpc>
          <a:spcPts val="2500"/>
        </a:lnSpc>
        <a:spcBef>
          <a:spcPts val="0"/>
        </a:spcBef>
        <a:buSzPct val="120000"/>
        <a:buFont typeface="Arial"/>
        <a:buChar char="–"/>
        <a:defRPr sz="1400" kern="1200">
          <a:solidFill>
            <a:srgbClr val="FFFFFF"/>
          </a:solidFill>
          <a:latin typeface="Futura Bk"/>
          <a:ea typeface="+mn-ea"/>
          <a:cs typeface="+mn-cs"/>
        </a:defRPr>
      </a:lvl2pPr>
      <a:lvl3pPr marL="635000" indent="-192088" algn="l" defTabSz="457200" rtl="0" eaLnBrk="1" latinLnBrk="0" hangingPunct="1">
        <a:lnSpc>
          <a:spcPts val="2500"/>
        </a:lnSpc>
        <a:spcBef>
          <a:spcPts val="0"/>
        </a:spcBef>
        <a:buFont typeface="Arial"/>
        <a:buChar char="•"/>
        <a:defRPr sz="1800" kern="1200">
          <a:solidFill>
            <a:srgbClr val="FFFFFF"/>
          </a:solidFill>
          <a:latin typeface="Futura Bk"/>
          <a:ea typeface="+mn-ea"/>
          <a:cs typeface="+mn-cs"/>
        </a:defRPr>
      </a:lvl3pPr>
      <a:lvl4pPr marL="0" indent="0" algn="l" defTabSz="457200" rtl="0" eaLnBrk="1" latinLnBrk="0" hangingPunct="1">
        <a:lnSpc>
          <a:spcPts val="2500"/>
        </a:lnSpc>
        <a:spcBef>
          <a:spcPts val="0"/>
        </a:spcBef>
        <a:buFont typeface="Arial"/>
        <a:buNone/>
        <a:defRPr lang="en-US" sz="1800" kern="1200" dirty="0" smtClean="0">
          <a:solidFill>
            <a:srgbClr val="FFFFFF"/>
          </a:solidFill>
          <a:latin typeface="Futura Bk"/>
          <a:ea typeface="+mn-ea"/>
          <a:cs typeface="+mn-cs"/>
        </a:defRPr>
      </a:lvl4pPr>
      <a:lvl5pPr marL="628650" indent="-185738" algn="l" defTabSz="457200" rtl="0" eaLnBrk="1" latinLnBrk="0" hangingPunct="1">
        <a:lnSpc>
          <a:spcPts val="2500"/>
        </a:lnSpc>
        <a:spcBef>
          <a:spcPts val="0"/>
        </a:spcBef>
        <a:buFont typeface="Arial"/>
        <a:buChar char="»"/>
        <a:defRPr sz="1800" kern="1200">
          <a:solidFill>
            <a:srgbClr val="FFFFFF"/>
          </a:solidFill>
          <a:latin typeface="Futura Bk"/>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1470" y="360198"/>
            <a:ext cx="8229600" cy="523220"/>
          </a:xfrm>
          <a:prstGeom prst="rect">
            <a:avLst/>
          </a:prstGeom>
          <a:ln>
            <a:noFill/>
          </a:ln>
        </p:spPr>
        <p:txBody>
          <a:bodyPr vert="horz" wrap="square" lIns="0" tIns="0" rIns="0" bIns="0" rtlCol="0" anchor="t" anchorCtr="0">
            <a:noAutofit/>
          </a:bodyPr>
          <a:lstStyle/>
          <a:p>
            <a:r>
              <a:rPr lang="en-US" noProof="0" dirty="0"/>
              <a:t>Click to edit Master title style</a:t>
            </a:r>
          </a:p>
        </p:txBody>
      </p:sp>
      <p:sp>
        <p:nvSpPr>
          <p:cNvPr id="7" name="Text Placeholder 6"/>
          <p:cNvSpPr>
            <a:spLocks noGrp="1"/>
          </p:cNvSpPr>
          <p:nvPr>
            <p:ph type="body" idx="1"/>
          </p:nvPr>
        </p:nvSpPr>
        <p:spPr>
          <a:xfrm>
            <a:off x="330201" y="1944572"/>
            <a:ext cx="8042123" cy="4028888"/>
          </a:xfrm>
          <a:prstGeom prst="rect">
            <a:avLst/>
          </a:prstGeom>
        </p:spPr>
        <p:txBody>
          <a:bodyPr vert="horz" wrap="square"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9" name="Picture 8" descr="hp_white.wmf"/>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8375292" y="6140143"/>
            <a:ext cx="411480" cy="411480"/>
          </a:xfrm>
          <a:prstGeom prst="rect">
            <a:avLst/>
          </a:prstGeom>
        </p:spPr>
      </p:pic>
      <p:sp>
        <p:nvSpPr>
          <p:cNvPr id="8" name="Footer Placeholder 2"/>
          <p:cNvSpPr txBox="1">
            <a:spLocks/>
          </p:cNvSpPr>
          <p:nvPr userDrawn="1"/>
        </p:nvSpPr>
        <p:spPr>
          <a:xfrm>
            <a:off x="536401" y="6328800"/>
            <a:ext cx="3363729" cy="337415"/>
          </a:xfrm>
          <a:prstGeom prst="rect">
            <a:avLst/>
          </a:prstGeom>
          <a:noFill/>
        </p:spPr>
        <p:txBody>
          <a:bodyPr wrap="square" lIns="0" tIns="0" rIns="0" bIns="0" rtlCol="0" anchor="t" anchorCtr="0">
            <a:noAutofit/>
          </a:bodyPr>
          <a:lstStyle>
            <a:defPPr>
              <a:defRPr lang="en-US"/>
            </a:defPPr>
            <a:lvl1pPr marL="0" indent="0" algn="l" defTabSz="457200" rtl="0" eaLnBrk="1" latinLnBrk="0" hangingPunct="1">
              <a:defRPr lang="en-US" sz="700" kern="1200" dirty="0">
                <a:solidFill>
                  <a:srgbClr val="C2C2C2"/>
                </a:solidFill>
                <a:latin typeface="Futura Bk"/>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000"/>
              </a:lnSpc>
            </a:pPr>
            <a:r>
              <a:rPr lang="en-US" dirty="0"/>
              <a:t>  </a:t>
            </a:r>
          </a:p>
        </p:txBody>
      </p:sp>
    </p:spTree>
    <p:extLst>
      <p:ext uri="{BB962C8B-B14F-4D97-AF65-F5344CB8AC3E}">
        <p14:creationId xmlns:p14="http://schemas.microsoft.com/office/powerpoint/2010/main" val="2606275834"/>
      </p:ext>
    </p:extLst>
  </p:cSld>
  <p:clrMap bg1="lt1" tx1="dk1" bg2="lt2" tx2="dk2" accent1="accent1" accent2="accent2" accent3="accent3" accent4="accent4" accent5="accent5" accent6="accent6" hlink="hlink" folHlink="folHlink"/>
  <p:sldLayoutIdLst>
    <p:sldLayoutId id="2147483673" r:id="rId1"/>
    <p:sldLayoutId id="2147483687" r:id="rId2"/>
    <p:sldLayoutId id="2147483689" r:id="rId3"/>
    <p:sldLayoutId id="2147483696" r:id="rId4"/>
    <p:sldLayoutId id="2147483698" r:id="rId5"/>
    <p:sldLayoutId id="2147483700" r:id="rId6"/>
    <p:sldLayoutId id="2147483722" r:id="rId7"/>
  </p:sldLayoutIdLst>
  <p:hf hdr="0" ftr="0" dt="0"/>
  <p:txStyles>
    <p:titleStyle>
      <a:lvl1pPr algn="l" defTabSz="457200" rtl="0" eaLnBrk="1" latinLnBrk="0" hangingPunct="1">
        <a:lnSpc>
          <a:spcPts val="3000"/>
        </a:lnSpc>
        <a:spcBef>
          <a:spcPct val="0"/>
        </a:spcBef>
        <a:spcAft>
          <a:spcPts val="0"/>
        </a:spcAft>
        <a:buNone/>
        <a:defRPr lang="en-GB" sz="2800" kern="1200" dirty="0" smtClean="0">
          <a:solidFill>
            <a:schemeClr val="bg1"/>
          </a:solidFill>
          <a:latin typeface="Futura Hv"/>
          <a:ea typeface="+mj-ea"/>
          <a:cs typeface="Futura"/>
        </a:defRPr>
      </a:lvl1pPr>
    </p:titleStyle>
    <p:bodyStyle>
      <a:lvl1pPr marL="0" indent="0" algn="l" defTabSz="457200" rtl="0" eaLnBrk="1" latinLnBrk="0" hangingPunct="1">
        <a:lnSpc>
          <a:spcPct val="120000"/>
        </a:lnSpc>
        <a:spcBef>
          <a:spcPts val="0"/>
        </a:spcBef>
        <a:spcAft>
          <a:spcPts val="140"/>
        </a:spcAft>
        <a:buSzPct val="100000"/>
        <a:buFont typeface="Arial"/>
        <a:buNone/>
        <a:defRPr sz="1800" kern="1200">
          <a:solidFill>
            <a:schemeClr val="bg1"/>
          </a:solidFill>
          <a:latin typeface="Futura Bk"/>
          <a:ea typeface="+mn-ea"/>
          <a:cs typeface="+mn-cs"/>
        </a:defRPr>
      </a:lvl1pPr>
      <a:lvl2pPr marL="165100" indent="-165100" algn="l" defTabSz="430213" rtl="0" eaLnBrk="1" latinLnBrk="0" hangingPunct="1">
        <a:lnSpc>
          <a:spcPct val="120000"/>
        </a:lnSpc>
        <a:spcBef>
          <a:spcPts val="0"/>
        </a:spcBef>
        <a:spcAft>
          <a:spcPts val="140"/>
        </a:spcAft>
        <a:buSzPct val="100000"/>
        <a:buFont typeface="Lucida Grande"/>
        <a:buChar char="•"/>
        <a:defRPr sz="1800" kern="1200">
          <a:solidFill>
            <a:schemeClr val="bg1"/>
          </a:solidFill>
          <a:latin typeface="Futura Bk"/>
          <a:ea typeface="+mn-ea"/>
          <a:cs typeface="+mn-cs"/>
        </a:defRPr>
      </a:lvl2pPr>
      <a:lvl3pPr marL="300038" indent="-125413" algn="l" defTabSz="457200" rtl="0" eaLnBrk="1" latinLnBrk="0" hangingPunct="1">
        <a:lnSpc>
          <a:spcPct val="120000"/>
        </a:lnSpc>
        <a:spcBef>
          <a:spcPts val="0"/>
        </a:spcBef>
        <a:spcAft>
          <a:spcPts val="140"/>
        </a:spcAft>
        <a:buFont typeface="Lucida Grande"/>
        <a:buChar char="–"/>
        <a:defRPr sz="1400" kern="1200">
          <a:solidFill>
            <a:schemeClr val="bg1"/>
          </a:solidFill>
          <a:latin typeface="Futura Bk"/>
          <a:ea typeface="+mn-ea"/>
          <a:cs typeface="+mn-cs"/>
        </a:defRPr>
      </a:lvl3pPr>
      <a:lvl4pPr marL="409575" indent="-123825" algn="l" defTabSz="457200" rtl="0" eaLnBrk="1" latinLnBrk="0" hangingPunct="1">
        <a:lnSpc>
          <a:spcPct val="120000"/>
        </a:lnSpc>
        <a:spcBef>
          <a:spcPts val="0"/>
        </a:spcBef>
        <a:spcAft>
          <a:spcPts val="140"/>
        </a:spcAft>
        <a:buSzPct val="80000"/>
        <a:buFont typeface="Courier New"/>
        <a:buChar char="o"/>
        <a:defRPr lang="en-US" sz="1400" kern="1200" dirty="0" smtClean="0">
          <a:solidFill>
            <a:schemeClr val="bg1"/>
          </a:solidFill>
          <a:latin typeface="Futura Bk"/>
          <a:ea typeface="+mn-ea"/>
          <a:cs typeface="+mn-cs"/>
        </a:defRPr>
      </a:lvl4pPr>
      <a:lvl5pPr marL="409575" indent="0" algn="l" defTabSz="457200" rtl="0" eaLnBrk="1" latinLnBrk="0" hangingPunct="1">
        <a:lnSpc>
          <a:spcPct val="120000"/>
        </a:lnSpc>
        <a:spcBef>
          <a:spcPts val="0"/>
        </a:spcBef>
        <a:spcAft>
          <a:spcPts val="140"/>
        </a:spcAft>
        <a:buFont typeface="Arial"/>
        <a:buNone/>
        <a:tabLst/>
        <a:defRPr sz="1400" kern="1200">
          <a:solidFill>
            <a:schemeClr val="bg1"/>
          </a:solidFill>
          <a:latin typeface="Futura Bk"/>
          <a:ea typeface="+mn-ea"/>
          <a:cs typeface="+mn-cs"/>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iranda.mowbray@bristol.ac.uk" TargetMode="External"/><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3.xml"/><Relationship Id="rId5" Type="http://schemas.openxmlformats.org/officeDocument/2006/relationships/image" Target="../media/image19.jp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21.jp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25.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hyperlink" Target="mailto:miranda.mowbray@bristol.ac.uk" TargetMode="External"/><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27.jpg"/><Relationship Id="rId5" Type="http://schemas.openxmlformats.org/officeDocument/2006/relationships/hyperlink" Target="https://www.flickr.com/photos/shacharabiry/" TargetMode="Externa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openxmlformats.org/officeDocument/2006/relationships/hyperlink" Target="http://www.ncbi.nlm.nih.gov/pmc/articles/PMC5777393/" TargetMode="External"/><Relationship Id="rId3" Type="http://schemas.openxmlformats.org/officeDocument/2006/relationships/hyperlink" Target="https://www.youtube.com/embed/jIXIuYdnyyk" TargetMode="External"/><Relationship Id="rId7" Type="http://schemas.openxmlformats.org/officeDocument/2006/relationships/hyperlink" Target="https://www.documentcloud.org/documents/2702103-Sample-Risk-Assessment-COMPAS-CORE.html" TargetMode="External"/><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hyperlink" Target="http://www.propublica.org/article/machine-bias-risk-assessments-in-criminal-sentencing" TargetMode="External"/><Relationship Id="rId5" Type="http://schemas.openxmlformats.org/officeDocument/2006/relationships/hyperlink" Target="http://bit.ly/3uyQGqb" TargetMode="External"/><Relationship Id="rId4" Type="http://schemas.openxmlformats.org/officeDocument/2006/relationships/hyperlink" Target="http://www.prisonstudies.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hyperlink" Target="https://www.aepd.es/sites/default/files/2019-12/ai-ethics-guidelines.pdf" TargetMode="External"/><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hyperlink" Target="https://arxiv.org/pdf/1707.09457.pdf" TargetMode="External"/><Relationship Id="rId4" Type="http://schemas.openxmlformats.org/officeDocument/2006/relationships/hyperlink" Target="http://github.com/openai/gpt-3/blob/master/model-card.md"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journals.publishing.umich.edu/jpe/article/id/1175/" TargetMode="External"/><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hyperlink" Target="https://www.ft.com/content/5125c83a-b82b-40c5-8b35-99579e087951?shareType=nongift" TargetMode="External"/><Relationship Id="rId4" Type="http://schemas.openxmlformats.org/officeDocument/2006/relationships/hyperlink" Target="https://www.pure.ed.ac.uk/ws/portalfiles/portal/441047281/Effect_of_recipient_age_ATTIA_DOA01052024_VOR_CC-BY.pdf"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linkedin.com/pulse/fairness-ai-pros-cons-toolboxes-luis-m-vaquero/" TargetMode="External"/><Relationship Id="rId7" Type="http://schemas.openxmlformats.org/officeDocument/2006/relationships/hyperlink" Target="https://proceedings.neurips.cc/paper_files/paper/2017/file/d5e2c0adad503c91f91df240d0cd4e49-Paper.pdf" TargetMode="External"/><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hyperlink" Target="https://www.aies-conference.com/2018/contents/papers/main/AIES_2018_paper_162.pdf" TargetMode="External"/><Relationship Id="rId5" Type="http://schemas.openxmlformats.org/officeDocument/2006/relationships/hyperlink" Target="https://arxiv.org/pdf/1809.01496.pdf" TargetMode="External"/><Relationship Id="rId4" Type="http://schemas.openxmlformats.org/officeDocument/2006/relationships/hyperlink" Target="http://fat-forensics.org/"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tinyurl.com/5fyxvj6u" TargetMode="External"/><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hyperlink" Target="https://www.consumerfinance.gov/about-us/newsroom/cfpb-reports-highlight-problems-with-tenant-background-checks/" TargetMode="External"/><Relationship Id="rId5" Type="http://schemas.openxmlformats.org/officeDocument/2006/relationships/hyperlink" Target="https://jacobin.com/2023/06/artificial-intelligence-corporate-landlords-tenants-screening-crime-racism" TargetMode="External"/><Relationship Id="rId4" Type="http://schemas.openxmlformats.org/officeDocument/2006/relationships/hyperlink" Target="https://newsroom.transunion.com/property-managers-gain-greater-predictive-power-to-help-further-decrease-future-eviction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125732" y="1991381"/>
            <a:ext cx="9018268" cy="523220"/>
          </a:xfrm>
        </p:spPr>
        <p:txBody>
          <a:bodyPr/>
          <a:lstStyle/>
          <a:p>
            <a:r>
              <a:rPr lang="en-GB" dirty="0"/>
              <a:t> </a:t>
            </a:r>
            <a:r>
              <a:rPr lang="en-GB" b="1" dirty="0">
                <a:solidFill>
                  <a:schemeClr val="tx1"/>
                </a:solidFill>
                <a:latin typeface="Arial" panose="020B0604020202020204" pitchFamily="34" charset="0"/>
                <a:cs typeface="Arial" panose="020B0604020202020204" pitchFamily="34" charset="0"/>
              </a:rPr>
              <a:t>Bias, Fairness and Transparency</a:t>
            </a:r>
            <a:endParaRPr lang="en-US" b="1" dirty="0">
              <a:solidFill>
                <a:schemeClr val="tx1"/>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95B73F98-2BBD-0A48-A984-10C905F73F70}"/>
              </a:ext>
              <a:ext uri="{C183D7F6-B498-43B3-948B-1728B52AA6E4}">
                <adec:decorative xmlns:adec="http://schemas.microsoft.com/office/drawing/2017/decorative" val="1"/>
              </a:ext>
            </a:extLst>
          </p:cNvPr>
          <p:cNvSpPr>
            <a:spLocks noGrp="1"/>
          </p:cNvSpPr>
          <p:nvPr>
            <p:ph type="subTitle" idx="1"/>
          </p:nvPr>
        </p:nvSpPr>
        <p:spPr>
          <a:xfrm>
            <a:off x="331200" y="767827"/>
            <a:ext cx="8229600" cy="502701"/>
          </a:xfrm>
        </p:spPr>
        <p:txBody>
          <a:bodyPr/>
          <a:lstStyle/>
          <a:p>
            <a:r>
              <a:rPr lang="en-GB" dirty="0"/>
              <a:t> </a:t>
            </a:r>
          </a:p>
        </p:txBody>
      </p:sp>
      <p:sp>
        <p:nvSpPr>
          <p:cNvPr id="6" name="Text Placeholder 5">
            <a:extLst>
              <a:ext uri="{FF2B5EF4-FFF2-40B4-BE49-F238E27FC236}">
                <a16:creationId xmlns:a16="http://schemas.microsoft.com/office/drawing/2014/main" id="{80C399DC-6112-7BB6-4199-3BB0C85E0818}"/>
              </a:ext>
              <a:ext uri="{C183D7F6-B498-43B3-948B-1728B52AA6E4}">
                <adec:decorative xmlns:adec="http://schemas.microsoft.com/office/drawing/2017/decorative" val="1"/>
              </a:ext>
            </a:extLst>
          </p:cNvPr>
          <p:cNvSpPr>
            <a:spLocks noGrp="1"/>
          </p:cNvSpPr>
          <p:nvPr>
            <p:ph type="body" sz="quarter" idx="14"/>
          </p:nvPr>
        </p:nvSpPr>
        <p:spPr/>
        <p:txBody>
          <a:bodyPr/>
          <a:lstStyle/>
          <a:p>
            <a:pPr marL="0" indent="0">
              <a:buNone/>
            </a:pPr>
            <a:r>
              <a:rPr lang="en-GB" dirty="0"/>
              <a:t> </a:t>
            </a:r>
          </a:p>
        </p:txBody>
      </p:sp>
      <p:sp>
        <p:nvSpPr>
          <p:cNvPr id="4" name="Rectangle 3"/>
          <p:cNvSpPr/>
          <p:nvPr/>
        </p:nvSpPr>
        <p:spPr>
          <a:xfrm>
            <a:off x="-125730" y="3256719"/>
            <a:ext cx="9143999" cy="954107"/>
          </a:xfrm>
          <a:prstGeom prst="rect">
            <a:avLst/>
          </a:prstGeom>
        </p:spPr>
        <p:txBody>
          <a:bodyPr wrap="square">
            <a:spAutoFit/>
          </a:bodyPr>
          <a:lstStyle/>
          <a:p>
            <a:pPr algn="ctr"/>
            <a:r>
              <a:rPr lang="en-GB" sz="3200" dirty="0">
                <a:latin typeface="Arial" panose="020B0604020202020204" pitchFamily="34" charset="0"/>
                <a:cs typeface="Arial" panose="020B0604020202020204" pitchFamily="34" charset="0"/>
              </a:rPr>
              <a:t>Miranda Mowbray</a:t>
            </a:r>
          </a:p>
          <a:p>
            <a:pPr algn="ctr"/>
            <a:r>
              <a:rPr lang="en-GB" sz="2400" dirty="0">
                <a:latin typeface="Arial" panose="020B0604020202020204" pitchFamily="34" charset="0"/>
                <a:cs typeface="Arial" panose="020B0604020202020204" pitchFamily="34" charset="0"/>
                <a:hlinkClick r:id="rId3"/>
              </a:rPr>
              <a:t>miranda.mowbray@bristol.ac.uk</a:t>
            </a:r>
            <a:r>
              <a:rPr lang="en-GB" sz="2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478728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Response by company selling COMPAS</a:t>
            </a:r>
          </a:p>
        </p:txBody>
      </p:sp>
      <p:sp>
        <p:nvSpPr>
          <p:cNvPr id="10" name="Subtitle 9"/>
          <p:cNvSpPr>
            <a:spLocks noGrp="1"/>
          </p:cNvSpPr>
          <p:nvPr>
            <p:ph type="subTitle" idx="1"/>
          </p:nvPr>
        </p:nvSpPr>
        <p:spPr>
          <a:xfrm>
            <a:off x="331470" y="599528"/>
            <a:ext cx="8229600" cy="502701"/>
          </a:xfrm>
        </p:spPr>
        <p:txBody>
          <a:bodyPr/>
          <a:lstStyle/>
          <a:p>
            <a:r>
              <a:rPr lang="en-GB" dirty="0"/>
              <a:t>  </a:t>
            </a:r>
          </a:p>
        </p:txBody>
      </p:sp>
      <p:sp>
        <p:nvSpPr>
          <p:cNvPr id="11" name="Text Placeholder 10"/>
          <p:cNvSpPr>
            <a:spLocks noGrp="1"/>
          </p:cNvSpPr>
          <p:nvPr>
            <p:ph type="body" sz="quarter" idx="14"/>
          </p:nvPr>
        </p:nvSpPr>
        <p:spPr>
          <a:xfrm>
            <a:off x="331470" y="2267106"/>
            <a:ext cx="8466436" cy="3936485"/>
          </a:xfrm>
        </p:spPr>
        <p:txBody>
          <a:bodyPr/>
          <a:lstStyle/>
          <a:p>
            <a:pPr marL="0" indent="0">
              <a:buNone/>
            </a:pPr>
            <a:r>
              <a:rPr lang="en-GB" dirty="0"/>
              <a:t> </a:t>
            </a:r>
          </a:p>
        </p:txBody>
      </p:sp>
      <p:sp>
        <p:nvSpPr>
          <p:cNvPr id="2" name="TextBox 1">
            <a:extLst>
              <a:ext uri="{FF2B5EF4-FFF2-40B4-BE49-F238E27FC236}">
                <a16:creationId xmlns:a16="http://schemas.microsoft.com/office/drawing/2014/main" id="{9AB7227A-4612-4FE8-91F0-6912F86FE85B}"/>
              </a:ext>
            </a:extLst>
          </p:cNvPr>
          <p:cNvSpPr txBox="1"/>
          <p:nvPr/>
        </p:nvSpPr>
        <p:spPr>
          <a:xfrm>
            <a:off x="457199" y="677384"/>
            <a:ext cx="8229601" cy="5878532"/>
          </a:xfrm>
          <a:prstGeom prst="rect">
            <a:avLst/>
          </a:prstGeom>
          <a:noFill/>
        </p:spPr>
        <p:txBody>
          <a:bodyPr wrap="square" rtlCol="0">
            <a:spAutoFit/>
          </a:bodyPr>
          <a:lstStyle/>
          <a:p>
            <a:endParaRPr lang="en-GB" sz="2800" dirty="0">
              <a:solidFill>
                <a:schemeClr val="bg1"/>
              </a:solidFill>
              <a:latin typeface="Arial" panose="020B0604020202020204" pitchFamily="34" charset="0"/>
              <a:cs typeface="Arial" panose="020B0604020202020204" pitchFamily="34" charset="0"/>
            </a:endParaRPr>
          </a:p>
          <a:p>
            <a:endParaRPr lang="en-GB" sz="2800" dirty="0">
              <a:solidFill>
                <a:schemeClr val="bg1"/>
              </a:solidFill>
              <a:latin typeface="Arial" panose="020B0604020202020204" pitchFamily="34" charset="0"/>
              <a:cs typeface="Arial" panose="020B0604020202020204" pitchFamily="34" charset="0"/>
            </a:endParaRPr>
          </a:p>
          <a:p>
            <a:endParaRPr lang="en-GB" sz="2800" dirty="0">
              <a:solidFill>
                <a:schemeClr val="bg1"/>
              </a:solidFill>
              <a:latin typeface="Arial" panose="020B0604020202020204" pitchFamily="34" charset="0"/>
              <a:cs typeface="Arial" panose="020B0604020202020204" pitchFamily="34" charset="0"/>
            </a:endParaRPr>
          </a:p>
          <a:p>
            <a:r>
              <a:rPr lang="en-GB" sz="2800" dirty="0">
                <a:solidFill>
                  <a:schemeClr val="bg1"/>
                </a:solidFill>
                <a:latin typeface="Arial" panose="020B0604020202020204" pitchFamily="34" charset="0"/>
                <a:cs typeface="Arial" panose="020B0604020202020204" pitchFamily="34" charset="0"/>
              </a:rPr>
              <a:t>Criterion was equal </a:t>
            </a:r>
            <a:r>
              <a:rPr lang="en-GB" sz="2800" b="1" dirty="0">
                <a:solidFill>
                  <a:schemeClr val="accent4">
                    <a:lumMod val="60000"/>
                    <a:lumOff val="40000"/>
                  </a:schemeClr>
                </a:solidFill>
                <a:latin typeface="Arial" panose="020B0604020202020204" pitchFamily="34" charset="0"/>
                <a:cs typeface="Arial" panose="020B0604020202020204" pitchFamily="34" charset="0"/>
              </a:rPr>
              <a:t>precision</a:t>
            </a:r>
            <a:r>
              <a:rPr lang="en-GB" sz="2800" dirty="0">
                <a:solidFill>
                  <a:schemeClr val="bg1"/>
                </a:solidFill>
                <a:latin typeface="Arial" panose="020B0604020202020204" pitchFamily="34" charset="0"/>
                <a:cs typeface="Arial" panose="020B0604020202020204" pitchFamily="34" charset="0"/>
              </a:rPr>
              <a:t> of hi-risk predictions</a:t>
            </a:r>
          </a:p>
          <a:p>
            <a:endParaRPr lang="en-GB" sz="2400" dirty="0">
              <a:solidFill>
                <a:schemeClr val="bg1"/>
              </a:solidFill>
              <a:latin typeface="Arial" panose="020B0604020202020204" pitchFamily="34" charset="0"/>
              <a:cs typeface="Arial" panose="020B0604020202020204" pitchFamily="34" charset="0"/>
            </a:endParaRPr>
          </a:p>
          <a:p>
            <a:r>
              <a:rPr lang="en-GB" sz="2400" dirty="0">
                <a:solidFill>
                  <a:schemeClr val="bg1"/>
                </a:solidFill>
                <a:latin typeface="Arial" panose="020B0604020202020204" pitchFamily="34" charset="0"/>
                <a:cs typeface="Arial" panose="020B0604020202020204" pitchFamily="34" charset="0"/>
              </a:rPr>
              <a:t>Precision =   			pr(re-arrest | high risk prediction)</a:t>
            </a:r>
          </a:p>
          <a:p>
            <a:endParaRPr lang="en-GB" sz="2400" dirty="0">
              <a:solidFill>
                <a:schemeClr val="bg1"/>
              </a:solidFill>
              <a:latin typeface="Arial" panose="020B0604020202020204" pitchFamily="34" charset="0"/>
              <a:cs typeface="Arial" panose="020B0604020202020204" pitchFamily="34" charset="0"/>
            </a:endParaRPr>
          </a:p>
          <a:p>
            <a:r>
              <a:rPr lang="en-GB" sz="2400" dirty="0">
                <a:solidFill>
                  <a:schemeClr val="bg1"/>
                </a:solidFill>
                <a:latin typeface="Arial" panose="020B0604020202020204" pitchFamily="34" charset="0"/>
                <a:cs typeface="Arial" panose="020B0604020202020204" pitchFamily="34" charset="0"/>
              </a:rPr>
              <a:t>False +</a:t>
            </a:r>
            <a:r>
              <a:rPr lang="en-GB" sz="2400" dirty="0" err="1">
                <a:solidFill>
                  <a:schemeClr val="bg1"/>
                </a:solidFill>
                <a:latin typeface="Arial" panose="020B0604020202020204" pitchFamily="34" charset="0"/>
                <a:cs typeface="Arial" panose="020B0604020202020204" pitchFamily="34" charset="0"/>
              </a:rPr>
              <a:t>ve</a:t>
            </a:r>
            <a:r>
              <a:rPr lang="en-GB" sz="2400" dirty="0">
                <a:solidFill>
                  <a:schemeClr val="bg1"/>
                </a:solidFill>
                <a:latin typeface="Arial" panose="020B0604020202020204" pitchFamily="34" charset="0"/>
                <a:cs typeface="Arial" panose="020B0604020202020204" pitchFamily="34" charset="0"/>
              </a:rPr>
              <a:t> rate = 	pr(high-risk prediction | not re-arrested)</a:t>
            </a:r>
          </a:p>
          <a:p>
            <a:endParaRPr lang="en-GB" sz="2800" dirty="0">
              <a:solidFill>
                <a:schemeClr val="bg1"/>
              </a:solidFill>
              <a:latin typeface="Arial" panose="020B0604020202020204" pitchFamily="34" charset="0"/>
              <a:cs typeface="Arial" panose="020B0604020202020204" pitchFamily="34" charset="0"/>
            </a:endParaRPr>
          </a:p>
          <a:p>
            <a:endParaRPr lang="en-GB" sz="2800" dirty="0">
              <a:solidFill>
                <a:schemeClr val="bg1"/>
              </a:solidFill>
              <a:latin typeface="Arial" panose="020B0604020202020204" pitchFamily="34" charset="0"/>
              <a:cs typeface="Arial" panose="020B0604020202020204" pitchFamily="34" charset="0"/>
            </a:endParaRPr>
          </a:p>
          <a:p>
            <a:r>
              <a:rPr lang="en-GB" sz="2800" dirty="0">
                <a:solidFill>
                  <a:schemeClr val="bg1"/>
                </a:solidFill>
                <a:latin typeface="Arial" panose="020B0604020202020204" pitchFamily="34" charset="0"/>
                <a:cs typeface="Arial" panose="020B0604020202020204" pitchFamily="34" charset="0"/>
              </a:rPr>
              <a:t>Criteria not just different – actually incompatible! </a:t>
            </a:r>
            <a:endParaRPr lang="en-GB" sz="2000" dirty="0">
              <a:solidFill>
                <a:schemeClr val="bg1"/>
              </a:solidFill>
              <a:latin typeface="Arial" panose="020B0604020202020204" pitchFamily="34" charset="0"/>
              <a:cs typeface="Arial" panose="020B0604020202020204" pitchFamily="34" charset="0"/>
            </a:endParaRPr>
          </a:p>
          <a:p>
            <a:endParaRPr lang="en-GB" sz="2000" dirty="0">
              <a:solidFill>
                <a:schemeClr val="bg1"/>
              </a:solidFill>
              <a:latin typeface="Arial" panose="020B0604020202020204" pitchFamily="34" charset="0"/>
              <a:cs typeface="Arial" panose="020B0604020202020204" pitchFamily="34" charset="0"/>
            </a:endParaRPr>
          </a:p>
          <a:p>
            <a:r>
              <a:rPr lang="en-GB" sz="2000" dirty="0">
                <a:solidFill>
                  <a:schemeClr val="bg1"/>
                </a:solidFill>
                <a:latin typeface="Arial" panose="020B0604020202020204" pitchFamily="34" charset="0"/>
                <a:cs typeface="Arial" panose="020B0604020202020204" pitchFamily="34" charset="0"/>
              </a:rPr>
              <a:t>(Except in cases unlikely to occur. Assumes different underlying rearrest rates, and equal false negative rates.)</a:t>
            </a:r>
          </a:p>
          <a:p>
            <a:endParaRPr lang="en-GB" sz="2400" dirty="0">
              <a:solidFill>
                <a:schemeClr val="bg1"/>
              </a:solidFill>
            </a:endParaRPr>
          </a:p>
        </p:txBody>
      </p:sp>
    </p:spTree>
    <p:extLst>
      <p:ext uri="{BB962C8B-B14F-4D97-AF65-F5344CB8AC3E}">
        <p14:creationId xmlns:p14="http://schemas.microsoft.com/office/powerpoint/2010/main" val="256637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Incompatibility result </a:t>
            </a:r>
          </a:p>
        </p:txBody>
      </p:sp>
      <p:sp>
        <p:nvSpPr>
          <p:cNvPr id="10" name="Subtitle 9"/>
          <p:cNvSpPr>
            <a:spLocks noGrp="1"/>
          </p:cNvSpPr>
          <p:nvPr>
            <p:ph type="subTitle" idx="1"/>
          </p:nvPr>
        </p:nvSpPr>
        <p:spPr>
          <a:xfrm>
            <a:off x="331470" y="616892"/>
            <a:ext cx="8229600" cy="502701"/>
          </a:xfrm>
        </p:spPr>
        <p:txBody>
          <a:bodyPr/>
          <a:lstStyle/>
          <a:p>
            <a:r>
              <a:rPr lang="en-GB" dirty="0"/>
              <a:t>   </a:t>
            </a:r>
          </a:p>
        </p:txBody>
      </p:sp>
      <p:sp>
        <p:nvSpPr>
          <p:cNvPr id="11" name="Text Placeholder 10"/>
          <p:cNvSpPr>
            <a:spLocks noGrp="1"/>
          </p:cNvSpPr>
          <p:nvPr>
            <p:ph type="body" sz="quarter" idx="14"/>
          </p:nvPr>
        </p:nvSpPr>
        <p:spPr>
          <a:xfrm>
            <a:off x="331470" y="2212157"/>
            <a:ext cx="8466436" cy="3936485"/>
          </a:xfrm>
        </p:spPr>
        <p:txBody>
          <a:bodyPr/>
          <a:lstStyle/>
          <a:p>
            <a:pPr marL="0" indent="0">
              <a:buNone/>
            </a:pPr>
            <a:r>
              <a:rPr lang="en-GB" dirty="0"/>
              <a:t> </a:t>
            </a:r>
          </a:p>
        </p:txBody>
      </p:sp>
      <p:sp>
        <p:nvSpPr>
          <p:cNvPr id="2" name="TextBox 1">
            <a:extLst>
              <a:ext uri="{FF2B5EF4-FFF2-40B4-BE49-F238E27FC236}">
                <a16:creationId xmlns:a16="http://schemas.microsoft.com/office/drawing/2014/main" id="{9AB7227A-4612-4FE8-91F0-6912F86FE85B}"/>
              </a:ext>
            </a:extLst>
          </p:cNvPr>
          <p:cNvSpPr txBox="1"/>
          <p:nvPr/>
        </p:nvSpPr>
        <p:spPr>
          <a:xfrm>
            <a:off x="531091" y="1355768"/>
            <a:ext cx="8029979" cy="5259132"/>
          </a:xfrm>
          <a:prstGeom prst="rect">
            <a:avLst/>
          </a:prstGeom>
          <a:noFill/>
        </p:spPr>
        <p:txBody>
          <a:bodyPr wrap="square" rtlCol="0">
            <a:spAutoFit/>
          </a:bodyPr>
          <a:lstStyle/>
          <a:p>
            <a:pPr>
              <a:lnSpc>
                <a:spcPct val="120000"/>
              </a:lnSpc>
            </a:pPr>
            <a:r>
              <a:rPr lang="en-GB" sz="2800" dirty="0">
                <a:solidFill>
                  <a:schemeClr val="bg1"/>
                </a:solidFill>
                <a:latin typeface="Arial" panose="020B0604020202020204" pitchFamily="34" charset="0"/>
                <a:cs typeface="Arial" panose="020B0604020202020204" pitchFamily="34" charset="0"/>
              </a:rPr>
              <a:t>For two groups with different rearrest rates, </a:t>
            </a:r>
          </a:p>
          <a:p>
            <a:pPr>
              <a:lnSpc>
                <a:spcPct val="120000"/>
              </a:lnSpc>
            </a:pPr>
            <a:r>
              <a:rPr lang="en-GB" sz="2800" b="1" dirty="0">
                <a:solidFill>
                  <a:schemeClr val="accent4">
                    <a:lumMod val="60000"/>
                    <a:lumOff val="40000"/>
                  </a:schemeClr>
                </a:solidFill>
                <a:latin typeface="Arial" panose="020B0604020202020204" pitchFamily="34" charset="0"/>
                <a:cs typeface="Arial" panose="020B0604020202020204" pitchFamily="34" charset="0"/>
              </a:rPr>
              <a:t>you can’t have:</a:t>
            </a:r>
          </a:p>
          <a:p>
            <a:pPr marL="342900" indent="-342900">
              <a:lnSpc>
                <a:spcPct val="120000"/>
              </a:lnSpc>
              <a:buFontTx/>
              <a:buChar char="-"/>
            </a:pPr>
            <a:r>
              <a:rPr lang="en-GB" sz="2800" dirty="0">
                <a:solidFill>
                  <a:schemeClr val="bg1"/>
                </a:solidFill>
                <a:latin typeface="Arial" panose="020B0604020202020204" pitchFamily="34" charset="0"/>
                <a:cs typeface="Arial" panose="020B0604020202020204" pitchFamily="34" charset="0"/>
              </a:rPr>
              <a:t>equal precision, and </a:t>
            </a:r>
          </a:p>
          <a:p>
            <a:pPr marL="342900" indent="-342900">
              <a:lnSpc>
                <a:spcPct val="120000"/>
              </a:lnSpc>
              <a:buFontTx/>
              <a:buChar char="-"/>
            </a:pPr>
            <a:r>
              <a:rPr lang="en-GB" sz="2800" dirty="0">
                <a:solidFill>
                  <a:schemeClr val="bg1"/>
                </a:solidFill>
                <a:latin typeface="Arial" panose="020B0604020202020204" pitchFamily="34" charset="0"/>
                <a:cs typeface="Arial" panose="020B0604020202020204" pitchFamily="34" charset="0"/>
              </a:rPr>
              <a:t>equal false positive &amp; false negative rates</a:t>
            </a:r>
          </a:p>
          <a:p>
            <a:pPr>
              <a:lnSpc>
                <a:spcPct val="120000"/>
              </a:lnSpc>
            </a:pPr>
            <a:r>
              <a:rPr lang="en-GB" sz="2800" dirty="0">
                <a:solidFill>
                  <a:schemeClr val="bg1"/>
                </a:solidFill>
                <a:latin typeface="Arial" panose="020B0604020202020204" pitchFamily="34" charset="0"/>
                <a:cs typeface="Arial" panose="020B0604020202020204" pitchFamily="34" charset="0"/>
              </a:rPr>
              <a:t>for the two groups</a:t>
            </a:r>
          </a:p>
          <a:p>
            <a:r>
              <a:rPr lang="en-GB" sz="2800" dirty="0">
                <a:solidFill>
                  <a:schemeClr val="bg1"/>
                </a:solidFill>
                <a:latin typeface="Arial" panose="020B0604020202020204" pitchFamily="34" charset="0"/>
                <a:cs typeface="Arial" panose="020B0604020202020204" pitchFamily="34" charset="0"/>
              </a:rPr>
              <a:t> </a:t>
            </a:r>
            <a:endParaRPr lang="en-GB" sz="2800" dirty="0">
              <a:solidFill>
                <a:schemeClr val="accent3"/>
              </a:solidFill>
              <a:latin typeface="Arial" panose="020B0604020202020204" pitchFamily="34" charset="0"/>
              <a:cs typeface="Arial" panose="020B0604020202020204" pitchFamily="34" charset="0"/>
            </a:endParaRPr>
          </a:p>
          <a:p>
            <a:r>
              <a:rPr lang="en-GB" sz="2800" dirty="0">
                <a:solidFill>
                  <a:schemeClr val="bg1"/>
                </a:solidFill>
                <a:latin typeface="Arial" panose="020B0604020202020204" pitchFamily="34" charset="0"/>
                <a:cs typeface="Arial" panose="020B0604020202020204" pitchFamily="34" charset="0"/>
              </a:rPr>
              <a:t>Policy decision</a:t>
            </a:r>
          </a:p>
          <a:p>
            <a:endParaRPr lang="en-GB" sz="2800" dirty="0">
              <a:solidFill>
                <a:schemeClr val="bg1"/>
              </a:solidFill>
              <a:latin typeface="Arial" panose="020B0604020202020204" pitchFamily="34" charset="0"/>
              <a:cs typeface="Arial" panose="020B0604020202020204" pitchFamily="34" charset="0"/>
            </a:endParaRPr>
          </a:p>
          <a:p>
            <a:pPr>
              <a:lnSpc>
                <a:spcPct val="120000"/>
              </a:lnSpc>
            </a:pPr>
            <a:r>
              <a:rPr lang="en-GB" sz="2400" dirty="0">
                <a:solidFill>
                  <a:schemeClr val="bg1"/>
                </a:solidFill>
                <a:latin typeface="Arial" panose="020B0604020202020204" pitchFamily="34" charset="0"/>
                <a:cs typeface="Arial" panose="020B0604020202020204" pitchFamily="34" charset="0"/>
              </a:rPr>
              <a:t>More general fairness incompatibility result:</a:t>
            </a:r>
          </a:p>
          <a:p>
            <a:pPr>
              <a:lnSpc>
                <a:spcPct val="120000"/>
              </a:lnSpc>
            </a:pPr>
            <a:r>
              <a:rPr lang="en-GB" sz="2400" dirty="0">
                <a:solidFill>
                  <a:schemeClr val="bg1"/>
                </a:solidFill>
                <a:latin typeface="Arial" panose="020B0604020202020204" pitchFamily="34" charset="0"/>
                <a:cs typeface="Arial" panose="020B0604020202020204" pitchFamily="34" charset="0"/>
              </a:rPr>
              <a:t>Arvind Narayanan, “21 fairness definitions and their politics”, 2018</a:t>
            </a:r>
          </a:p>
        </p:txBody>
      </p:sp>
    </p:spTree>
    <p:extLst>
      <p:ext uri="{BB962C8B-B14F-4D97-AF65-F5344CB8AC3E}">
        <p14:creationId xmlns:p14="http://schemas.microsoft.com/office/powerpoint/2010/main" val="202910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sz="3600" dirty="0">
                <a:latin typeface="Arial" panose="020B0604020202020204" pitchFamily="34" charset="0"/>
                <a:cs typeface="Arial" panose="020B0604020202020204" pitchFamily="34" charset="0"/>
              </a:rPr>
              <a:t>Inputs</a:t>
            </a:r>
            <a:endParaRPr lang="en-US" sz="3600" dirty="0">
              <a:latin typeface="Arial" panose="020B0604020202020204" pitchFamily="34" charset="0"/>
              <a:cs typeface="Arial" panose="020B0604020202020204" pitchFamily="34" charset="0"/>
            </a:endParaRPr>
          </a:p>
        </p:txBody>
      </p:sp>
      <p:sp>
        <p:nvSpPr>
          <p:cNvPr id="6" name="Subtitle 5">
            <a:extLst>
              <a:ext uri="{FF2B5EF4-FFF2-40B4-BE49-F238E27FC236}">
                <a16:creationId xmlns:a16="http://schemas.microsoft.com/office/drawing/2014/main" id="{7222CE67-6E88-EE41-0CD0-4BA6E2354245}"/>
              </a:ext>
              <a:ext uri="{C183D7F6-B498-43B3-948B-1728B52AA6E4}">
                <adec:decorative xmlns:adec="http://schemas.microsoft.com/office/drawing/2017/decorative" val="0"/>
              </a:ext>
            </a:extLst>
          </p:cNvPr>
          <p:cNvSpPr>
            <a:spLocks noGrp="1"/>
          </p:cNvSpPr>
          <p:nvPr>
            <p:ph type="subTitle" idx="1"/>
          </p:nvPr>
        </p:nvSpPr>
        <p:spPr/>
        <p:txBody>
          <a:bodyPr/>
          <a:lstStyle/>
          <a:p>
            <a:r>
              <a:rPr lang="en-US" dirty="0"/>
              <a:t> </a:t>
            </a:r>
            <a:endParaRPr lang="en-GB" dirty="0"/>
          </a:p>
        </p:txBody>
      </p:sp>
      <p:sp>
        <p:nvSpPr>
          <p:cNvPr id="11" name="Text Placeholder 10"/>
          <p:cNvSpPr>
            <a:spLocks noGrp="1"/>
          </p:cNvSpPr>
          <p:nvPr>
            <p:ph type="body" sz="quarter" idx="14"/>
          </p:nvPr>
        </p:nvSpPr>
        <p:spPr>
          <a:xfrm>
            <a:off x="439998" y="1498730"/>
            <a:ext cx="8466436" cy="4462307"/>
          </a:xfrm>
        </p:spPr>
        <p:txBody>
          <a:bodyPr/>
          <a:lstStyle/>
          <a:p>
            <a:pPr marL="0" indent="0">
              <a:lnSpc>
                <a:spcPct val="100000"/>
              </a:lnSpc>
              <a:buNone/>
            </a:pPr>
            <a:r>
              <a:rPr lang="en-GB" sz="2800" dirty="0">
                <a:latin typeface="Arial" panose="020B0604020202020204" pitchFamily="34" charset="0"/>
                <a:cs typeface="Arial" panose="020B0604020202020204" pitchFamily="34" charset="0"/>
              </a:rPr>
              <a:t>The 137 Northpointe COMPAS inputs include</a:t>
            </a:r>
          </a:p>
          <a:p>
            <a:pPr marL="0" indent="0">
              <a:lnSpc>
                <a:spcPct val="100000"/>
              </a:lnSpc>
              <a:buNone/>
            </a:pPr>
            <a:endParaRPr lang="en-GB" sz="2800" dirty="0">
              <a:latin typeface="Arial" panose="020B0604020202020204" pitchFamily="34" charset="0"/>
              <a:cs typeface="Arial" panose="020B0604020202020204" pitchFamily="34" charset="0"/>
            </a:endParaRPr>
          </a:p>
          <a:p>
            <a:pPr>
              <a:lnSpc>
                <a:spcPct val="100000"/>
              </a:lnSpc>
              <a:buFontTx/>
              <a:buChar char="-"/>
            </a:pPr>
            <a:r>
              <a:rPr lang="en-GB" sz="2800" dirty="0">
                <a:latin typeface="Arial" panose="020B0604020202020204" pitchFamily="34" charset="0"/>
                <a:cs typeface="Arial" panose="020B0604020202020204" pitchFamily="34" charset="0"/>
              </a:rPr>
              <a:t>Gang member</a:t>
            </a:r>
          </a:p>
          <a:p>
            <a:pPr marL="0" indent="0">
              <a:lnSpc>
                <a:spcPct val="100000"/>
              </a:lnSpc>
              <a:buNone/>
            </a:pPr>
            <a:endParaRPr lang="en-GB" sz="2800" dirty="0">
              <a:latin typeface="Arial" panose="020B0604020202020204" pitchFamily="34" charset="0"/>
              <a:cs typeface="Arial" panose="020B0604020202020204" pitchFamily="34" charset="0"/>
            </a:endParaRPr>
          </a:p>
          <a:p>
            <a:pPr>
              <a:lnSpc>
                <a:spcPct val="100000"/>
              </a:lnSpc>
              <a:buFontTx/>
              <a:buChar char="-"/>
            </a:pPr>
            <a:r>
              <a:rPr lang="en-GB" sz="2800" dirty="0">
                <a:latin typeface="Arial" panose="020B0604020202020204" pitchFamily="34" charset="0"/>
                <a:cs typeface="Arial" panose="020B0604020202020204" pitchFamily="34" charset="0"/>
              </a:rPr>
              <a:t>How often do you have barely enough money to get by?  (often/seldom/never)</a:t>
            </a:r>
          </a:p>
          <a:p>
            <a:pPr>
              <a:lnSpc>
                <a:spcPct val="100000"/>
              </a:lnSpc>
              <a:buFontTx/>
              <a:buChar char="-"/>
            </a:pPr>
            <a:endParaRPr lang="en-GB" sz="2800" dirty="0">
              <a:latin typeface="Arial" panose="020B0604020202020204" pitchFamily="34" charset="0"/>
              <a:cs typeface="Arial" panose="020B0604020202020204" pitchFamily="34" charset="0"/>
            </a:endParaRPr>
          </a:p>
          <a:p>
            <a:pPr>
              <a:lnSpc>
                <a:spcPct val="100000"/>
              </a:lnSpc>
              <a:buFontTx/>
              <a:buChar char="-"/>
            </a:pPr>
            <a:r>
              <a:rPr lang="en-GB" sz="2800" dirty="0">
                <a:latin typeface="Arial" panose="020B0604020202020204" pitchFamily="34" charset="0"/>
                <a:cs typeface="Arial" panose="020B0604020202020204" pitchFamily="34" charset="0"/>
              </a:rPr>
              <a:t>In your neighbourhood, have some of your friends and family been crime victims?</a:t>
            </a:r>
          </a:p>
          <a:p>
            <a:pPr marL="0" indent="0">
              <a:lnSpc>
                <a:spcPct val="100000"/>
              </a:lnSpc>
              <a:buNone/>
            </a:pPr>
            <a:endParaRPr lang="en-GB" sz="2400" dirty="0">
              <a:latin typeface="Arial" panose="020B0604020202020204" pitchFamily="34" charset="0"/>
              <a:cs typeface="Arial" panose="020B0604020202020204" pitchFamily="34" charset="0"/>
            </a:endParaRPr>
          </a:p>
          <a:p>
            <a:pPr marL="0" indent="0">
              <a:lnSpc>
                <a:spcPct val="100000"/>
              </a:lnSpc>
              <a:buNone/>
            </a:pPr>
            <a:r>
              <a:rPr lang="en-GB" sz="2000" dirty="0">
                <a:latin typeface="Arial" panose="020B0604020202020204" pitchFamily="34" charset="0"/>
                <a:cs typeface="Arial" panose="020B0604020202020204" pitchFamily="34" charset="0"/>
              </a:rPr>
              <a:t>Northpointe,  “sample risk assessment – COMPAS core”</a:t>
            </a:r>
          </a:p>
          <a:p>
            <a:pPr marL="0" indent="0">
              <a:lnSpc>
                <a:spcPct val="100000"/>
              </a:lnSpc>
              <a:buNone/>
            </a:pPr>
            <a:r>
              <a:rPr lang="en-GB" sz="2000" dirty="0">
                <a:latin typeface="Arial" panose="020B0604020202020204" pitchFamily="34" charset="0"/>
                <a:cs typeface="Arial" panose="020B0604020202020204" pitchFamily="34" charset="0"/>
              </a:rPr>
              <a:t>Inputs known, but algorithm is confidential </a:t>
            </a:r>
          </a:p>
          <a:p>
            <a:pPr marL="0" indent="0">
              <a:lnSpc>
                <a:spcPct val="100000"/>
              </a:lnSpc>
              <a:buNone/>
            </a:pP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8988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CBE00A-5B3C-456E-9488-2A34C0878F9E}"/>
              </a:ext>
            </a:extLst>
          </p:cNvPr>
          <p:cNvSpPr>
            <a:spLocks noGrp="1"/>
          </p:cNvSpPr>
          <p:nvPr>
            <p:ph type="title"/>
          </p:nvPr>
        </p:nvSpPr>
        <p:spPr>
          <a:xfrm>
            <a:off x="331470" y="256026"/>
            <a:ext cx="8229600" cy="523220"/>
          </a:xfrm>
        </p:spPr>
        <p:txBody>
          <a:bodyPr/>
          <a:lstStyle/>
          <a:p>
            <a:r>
              <a:rPr lang="en-GB" sz="3600" dirty="0">
                <a:solidFill>
                  <a:schemeClr val="accent6">
                    <a:lumMod val="50000"/>
                  </a:schemeClr>
                </a:solidFill>
                <a:latin typeface="Arial" panose="020B0604020202020204" pitchFamily="34" charset="0"/>
                <a:cs typeface="Arial" panose="020B0604020202020204" pitchFamily="34" charset="0"/>
              </a:rPr>
              <a:t>Black cat locked up, white goes </a:t>
            </a:r>
            <a:r>
              <a:rPr lang="en-GB" sz="3600" dirty="0" err="1">
                <a:solidFill>
                  <a:schemeClr val="accent6">
                    <a:lumMod val="50000"/>
                  </a:schemeClr>
                </a:solidFill>
                <a:latin typeface="Arial" panose="020B0604020202020204" pitchFamily="34" charset="0"/>
                <a:cs typeface="Arial" panose="020B0604020202020204" pitchFamily="34" charset="0"/>
              </a:rPr>
              <a:t>ree</a:t>
            </a:r>
            <a:endParaRPr lang="en-GB" sz="3600" dirty="0">
              <a:solidFill>
                <a:schemeClr val="accent6">
                  <a:lumMod val="50000"/>
                </a:schemeClr>
              </a:solidFill>
              <a:latin typeface="Arial" panose="020B0604020202020204" pitchFamily="34" charset="0"/>
              <a:cs typeface="Arial" panose="020B0604020202020204" pitchFamily="34" charset="0"/>
            </a:endParaRPr>
          </a:p>
        </p:txBody>
      </p:sp>
      <p:sp>
        <p:nvSpPr>
          <p:cNvPr id="10" name="Subtitle 9">
            <a:extLst>
              <a:ext uri="{C183D7F6-B498-43B3-948B-1728B52AA6E4}">
                <adec:decorative xmlns:adec="http://schemas.microsoft.com/office/drawing/2017/decorative" val="1"/>
              </a:ext>
            </a:extLst>
          </p:cNvPr>
          <p:cNvSpPr>
            <a:spLocks noGrp="1"/>
          </p:cNvSpPr>
          <p:nvPr>
            <p:ph type="subTitle" idx="1"/>
          </p:nvPr>
        </p:nvSpPr>
        <p:spPr/>
        <p:txBody>
          <a:bodyPr/>
          <a:lstStyle/>
          <a:p>
            <a:r>
              <a:rPr lang="en-GB" dirty="0"/>
              <a:t>  </a:t>
            </a:r>
          </a:p>
        </p:txBody>
      </p:sp>
      <p:sp>
        <p:nvSpPr>
          <p:cNvPr id="2" name="TextBox 1">
            <a:extLst>
              <a:ext uri="{FF2B5EF4-FFF2-40B4-BE49-F238E27FC236}">
                <a16:creationId xmlns:a16="http://schemas.microsoft.com/office/drawing/2014/main" id="{9AB7227A-4612-4FE8-91F0-6912F86FE85B}"/>
              </a:ext>
              <a:ext uri="{C183D7F6-B498-43B3-948B-1728B52AA6E4}">
                <adec:decorative xmlns:adec="http://schemas.microsoft.com/office/drawing/2017/decorative" val="1"/>
              </a:ext>
            </a:extLst>
          </p:cNvPr>
          <p:cNvSpPr txBox="1"/>
          <p:nvPr/>
        </p:nvSpPr>
        <p:spPr>
          <a:xfrm>
            <a:off x="542501" y="1289071"/>
            <a:ext cx="8029979" cy="400110"/>
          </a:xfrm>
          <a:prstGeom prst="rect">
            <a:avLst/>
          </a:prstGeom>
          <a:noFill/>
        </p:spPr>
        <p:txBody>
          <a:bodyPr wrap="square" rtlCol="0">
            <a:spAutoFit/>
          </a:bodyPr>
          <a:lstStyle/>
          <a:p>
            <a:endParaRPr lang="en-GB" sz="2000" dirty="0">
              <a:solidFill>
                <a:schemeClr val="bg1"/>
              </a:solidFill>
            </a:endParaRPr>
          </a:p>
        </p:txBody>
      </p:sp>
      <p:pic>
        <p:nvPicPr>
          <p:cNvPr id="15" name="Picture 14" descr="A mostly-black cat indoors, looking through a barred window at a mostly-white cat outside in the sunshine">
            <a:extLst>
              <a:ext uri="{FF2B5EF4-FFF2-40B4-BE49-F238E27FC236}">
                <a16:creationId xmlns:a16="http://schemas.microsoft.com/office/drawing/2014/main" id="{B37D61C8-FDE6-43A7-8A81-7D99AFFE608D}"/>
              </a:ext>
            </a:extLst>
          </p:cNvPr>
          <p:cNvPicPr>
            <a:picLocks noChangeAspect="1"/>
          </p:cNvPicPr>
          <p:nvPr/>
        </p:nvPicPr>
        <p:blipFill>
          <a:blip r:embed="rId3"/>
          <a:stretch>
            <a:fillRect/>
          </a:stretch>
        </p:blipFill>
        <p:spPr>
          <a:xfrm>
            <a:off x="841076" y="749430"/>
            <a:ext cx="7210388" cy="4759046"/>
          </a:xfrm>
          <a:prstGeom prst="rect">
            <a:avLst/>
          </a:prstGeom>
        </p:spPr>
      </p:pic>
      <p:sp>
        <p:nvSpPr>
          <p:cNvPr id="13" name="Text Placeholder 12">
            <a:extLst>
              <a:ext uri="{FF2B5EF4-FFF2-40B4-BE49-F238E27FC236}">
                <a16:creationId xmlns:a16="http://schemas.microsoft.com/office/drawing/2014/main" id="{9731E58D-2B0D-44C2-985F-3AE02C2A86FD}"/>
              </a:ext>
              <a:ext uri="{C183D7F6-B498-43B3-948B-1728B52AA6E4}">
                <adec:decorative xmlns:adec="http://schemas.microsoft.com/office/drawing/2017/decorative" val="1"/>
              </a:ext>
            </a:extLst>
          </p:cNvPr>
          <p:cNvSpPr>
            <a:spLocks noGrp="1"/>
          </p:cNvSpPr>
          <p:nvPr>
            <p:ph type="body" sz="quarter" idx="14"/>
          </p:nvPr>
        </p:nvSpPr>
        <p:spPr/>
        <p:txBody>
          <a:bodyPr/>
          <a:lstStyle/>
          <a:p>
            <a:pPr marL="0" indent="0">
              <a:buNone/>
            </a:pPr>
            <a:r>
              <a:rPr lang="en-GB" dirty="0"/>
              <a:t>  </a:t>
            </a:r>
          </a:p>
        </p:txBody>
      </p:sp>
      <p:pic>
        <p:nvPicPr>
          <p:cNvPr id="4" name="Picture 3" descr="Creative commons licence: By-Noncommercial-No derivatives">
            <a:extLst>
              <a:ext uri="{FF2B5EF4-FFF2-40B4-BE49-F238E27FC236}">
                <a16:creationId xmlns:a16="http://schemas.microsoft.com/office/drawing/2014/main" id="{A8DA3C16-1345-4652-8E11-6ADAB7D9F7EF}"/>
              </a:ext>
            </a:extLst>
          </p:cNvPr>
          <p:cNvPicPr>
            <a:picLocks noChangeAspect="1"/>
          </p:cNvPicPr>
          <p:nvPr/>
        </p:nvPicPr>
        <p:blipFill>
          <a:blip r:embed="rId4"/>
          <a:stretch>
            <a:fillRect/>
          </a:stretch>
        </p:blipFill>
        <p:spPr>
          <a:xfrm flipV="1">
            <a:off x="444519" y="5713519"/>
            <a:ext cx="1187511" cy="292115"/>
          </a:xfrm>
          <a:prstGeom prst="rect">
            <a:avLst/>
          </a:prstGeom>
        </p:spPr>
      </p:pic>
      <p:sp>
        <p:nvSpPr>
          <p:cNvPr id="6" name="TextBox 5">
            <a:extLst>
              <a:ext uri="{FF2B5EF4-FFF2-40B4-BE49-F238E27FC236}">
                <a16:creationId xmlns:a16="http://schemas.microsoft.com/office/drawing/2014/main" id="{DE74E57B-1790-49DE-992A-63A36EBFDCDC}"/>
              </a:ext>
            </a:extLst>
          </p:cNvPr>
          <p:cNvSpPr txBox="1"/>
          <p:nvPr/>
        </p:nvSpPr>
        <p:spPr>
          <a:xfrm>
            <a:off x="348905" y="5682469"/>
            <a:ext cx="5109219" cy="646331"/>
          </a:xfrm>
          <a:prstGeom prst="rect">
            <a:avLst/>
          </a:prstGeom>
          <a:noFill/>
        </p:spPr>
        <p:txBody>
          <a:bodyPr wrap="none" rtlCol="0">
            <a:spAutoFit/>
          </a:bodyPr>
          <a:lstStyle/>
          <a:p>
            <a:r>
              <a:rPr lang="en-GB" dirty="0">
                <a:solidFill>
                  <a:schemeClr val="bg1"/>
                </a:solidFill>
              </a:rPr>
              <a:t>                     </a:t>
            </a:r>
            <a:r>
              <a:rPr lang="en-GB" dirty="0">
                <a:solidFill>
                  <a:schemeClr val="bg1"/>
                </a:solidFill>
                <a:latin typeface="Arial" panose="020B0604020202020204" pitchFamily="34" charset="0"/>
                <a:cs typeface="Arial" panose="020B0604020202020204" pitchFamily="34" charset="0"/>
              </a:rPr>
              <a:t>Maia C / </a:t>
            </a:r>
            <a:r>
              <a:rPr lang="en-GB" dirty="0" err="1">
                <a:solidFill>
                  <a:schemeClr val="bg1"/>
                </a:solidFill>
                <a:latin typeface="Arial" panose="020B0604020202020204" pitchFamily="34" charset="0"/>
                <a:cs typeface="Arial" panose="020B0604020202020204" pitchFamily="34" charset="0"/>
              </a:rPr>
              <a:t>maiac</a:t>
            </a:r>
            <a:r>
              <a:rPr lang="en-GB" dirty="0">
                <a:solidFill>
                  <a:schemeClr val="bg1"/>
                </a:solidFill>
                <a:latin typeface="Arial" panose="020B0604020202020204" pitchFamily="34" charset="0"/>
                <a:cs typeface="Arial" panose="020B0604020202020204" pitchFamily="34" charset="0"/>
              </a:rPr>
              <a:t> on Flickr</a:t>
            </a:r>
          </a:p>
          <a:p>
            <a:r>
              <a:rPr lang="en-GB" dirty="0">
                <a:solidFill>
                  <a:schemeClr val="bg1"/>
                </a:solidFill>
                <a:latin typeface="Arial" panose="020B0604020202020204" pitchFamily="34" charset="0"/>
                <a:cs typeface="Arial" panose="020B0604020202020204" pitchFamily="34" charset="0"/>
              </a:rPr>
              <a:t>https://www.flickr.com/photos/maiac/320846855/</a:t>
            </a:r>
          </a:p>
        </p:txBody>
      </p:sp>
    </p:spTree>
    <p:extLst>
      <p:ext uri="{BB962C8B-B14F-4D97-AF65-F5344CB8AC3E}">
        <p14:creationId xmlns:p14="http://schemas.microsoft.com/office/powerpoint/2010/main" val="4262900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a:extLst>
            <a:ext uri="{FF2B5EF4-FFF2-40B4-BE49-F238E27FC236}">
              <a16:creationId xmlns:a16="http://schemas.microsoft.com/office/drawing/2014/main" id="{D1B2EBA0-BFFC-045A-C3F2-93E4CD4AA96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DA7F097-15D4-7E48-6DE7-DB49035C1367}"/>
              </a:ext>
            </a:extLst>
          </p:cNvPr>
          <p:cNvSpPr txBox="1">
            <a:spLocks noGrp="1"/>
          </p:cNvSpPr>
          <p:nvPr>
            <p:ph type="title" idx="4294967295"/>
          </p:nvPr>
        </p:nvSpPr>
        <p:spPr>
          <a:xfrm flipH="1">
            <a:off x="455995" y="494389"/>
            <a:ext cx="8232007"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DONATED ORGAN ALLOCATION</a:t>
            </a:r>
            <a:endParaRPr kumimoji="0" lang="en-GB" sz="36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5" name="Content Placeholder 4">
            <a:extLst>
              <a:ext uri="{FF2B5EF4-FFF2-40B4-BE49-F238E27FC236}">
                <a16:creationId xmlns:a16="http://schemas.microsoft.com/office/drawing/2014/main" id="{A2643435-ECF4-EACC-4C3D-F36C2B320DFA}"/>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1520668" y="2699471"/>
            <a:ext cx="6102664" cy="2838596"/>
          </a:xfrm>
        </p:spPr>
      </p:pic>
      <p:sp>
        <p:nvSpPr>
          <p:cNvPr id="2" name="TextBox 1">
            <a:extLst>
              <a:ext uri="{FF2B5EF4-FFF2-40B4-BE49-F238E27FC236}">
                <a16:creationId xmlns:a16="http://schemas.microsoft.com/office/drawing/2014/main" id="{E0E53D71-ED2D-69CD-253F-F4CA13D0033B}"/>
              </a:ext>
            </a:extLst>
          </p:cNvPr>
          <p:cNvSpPr txBox="1"/>
          <p:nvPr/>
        </p:nvSpPr>
        <p:spPr>
          <a:xfrm>
            <a:off x="571549" y="5538067"/>
            <a:ext cx="8572451" cy="830997"/>
          </a:xfrm>
          <a:prstGeom prst="rect">
            <a:avLst/>
          </a:prstGeom>
          <a:noFill/>
        </p:spPr>
        <p:txBody>
          <a:bodyPr wrap="square" rtlCol="0">
            <a:spAutoFit/>
          </a:bodyPr>
          <a:lstStyle/>
          <a:p>
            <a:r>
              <a:rPr lang="en-GB" sz="2400" dirty="0">
                <a:latin typeface="Arial" panose="020B0604020202020204" pitchFamily="34" charset="0"/>
                <a:cs typeface="Arial" panose="020B0604020202020204" pitchFamily="34" charset="0"/>
              </a:rPr>
              <a:t>Photo of Izzy             </a:t>
            </a:r>
            <a:r>
              <a:rPr lang="en-GB" sz="2400" dirty="0" err="1">
                <a:latin typeface="Arial" panose="020B0604020202020204" pitchFamily="34" charset="0"/>
                <a:cs typeface="Arial" panose="020B0604020202020204" pitchFamily="34" charset="0"/>
              </a:rPr>
              <a:t>alljengi</a:t>
            </a:r>
            <a:r>
              <a:rPr lang="en-GB" sz="2400" dirty="0">
                <a:latin typeface="Arial" panose="020B0604020202020204" pitchFamily="34" charset="0"/>
                <a:cs typeface="Arial" panose="020B0604020202020204" pitchFamily="34" charset="0"/>
              </a:rPr>
              <a:t> on Flickr</a:t>
            </a:r>
          </a:p>
          <a:p>
            <a:r>
              <a:rPr lang="en-GB" sz="2400" dirty="0">
                <a:latin typeface="Arial" panose="020B0604020202020204" pitchFamily="34" charset="0"/>
                <a:cs typeface="Arial" panose="020B0604020202020204" pitchFamily="34" charset="0"/>
              </a:rPr>
              <a:t>https://www.flickr.com/photos/27718315@N02/9725583304/</a:t>
            </a:r>
            <a:endParaRPr lang="en-US" sz="2400" dirty="0">
              <a:latin typeface="Arial" panose="020B0604020202020204" pitchFamily="34" charset="0"/>
              <a:cs typeface="Arial" panose="020B0604020202020204" pitchFamily="34" charset="0"/>
            </a:endParaRPr>
          </a:p>
        </p:txBody>
      </p:sp>
      <p:pic>
        <p:nvPicPr>
          <p:cNvPr id="6" name="Picture 5" descr="Creative Commons BY-SA licence">
            <a:extLst>
              <a:ext uri="{FF2B5EF4-FFF2-40B4-BE49-F238E27FC236}">
                <a16:creationId xmlns:a16="http://schemas.microsoft.com/office/drawing/2014/main" id="{F93DBC9D-BA0E-0E0A-8BE3-31C2EFEEE85F}"/>
              </a:ext>
            </a:extLst>
          </p:cNvPr>
          <p:cNvPicPr>
            <a:picLocks noChangeAspect="1"/>
          </p:cNvPicPr>
          <p:nvPr/>
        </p:nvPicPr>
        <p:blipFill>
          <a:blip r:embed="rId4"/>
          <a:stretch>
            <a:fillRect/>
          </a:stretch>
        </p:blipFill>
        <p:spPr>
          <a:xfrm>
            <a:off x="2508757" y="5624955"/>
            <a:ext cx="899886" cy="328610"/>
          </a:xfrm>
          <a:prstGeom prst="rect">
            <a:avLst/>
          </a:prstGeom>
        </p:spPr>
      </p:pic>
      <p:pic>
        <p:nvPicPr>
          <p:cNvPr id="7" name="Picture 6" descr="Nervous-looking cat next to a computer showing a website for a veterinary cat clinic">
            <a:extLst>
              <a:ext uri="{FF2B5EF4-FFF2-40B4-BE49-F238E27FC236}">
                <a16:creationId xmlns:a16="http://schemas.microsoft.com/office/drawing/2014/main" id="{2EC9D2A1-6BEA-6DA7-4137-B674B153AF66}"/>
              </a:ext>
            </a:extLst>
          </p:cNvPr>
          <p:cNvPicPr>
            <a:picLocks noChangeAspect="1"/>
          </p:cNvPicPr>
          <p:nvPr/>
        </p:nvPicPr>
        <p:blipFill>
          <a:blip r:embed="rId5"/>
          <a:stretch>
            <a:fillRect/>
          </a:stretch>
        </p:blipFill>
        <p:spPr>
          <a:xfrm>
            <a:off x="2122720" y="1471657"/>
            <a:ext cx="4898556" cy="3673917"/>
          </a:xfrm>
          <a:prstGeom prst="rect">
            <a:avLst/>
          </a:prstGeom>
        </p:spPr>
      </p:pic>
    </p:spTree>
    <p:extLst>
      <p:ext uri="{BB962C8B-B14F-4D97-AF65-F5344CB8AC3E}">
        <p14:creationId xmlns:p14="http://schemas.microsoft.com/office/powerpoint/2010/main" val="2331085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E21CBCBC-407F-8718-16FD-EDB96569720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B477597-C011-57F4-3A1C-EBCC13F897EA}"/>
              </a:ext>
            </a:extLst>
          </p:cNvPr>
          <p:cNvSpPr txBox="1">
            <a:spLocks noGrp="1"/>
          </p:cNvSpPr>
          <p:nvPr>
            <p:ph type="title" idx="4294967295"/>
          </p:nvPr>
        </p:nvSpPr>
        <p:spPr>
          <a:xfrm flipH="1">
            <a:off x="455995" y="494389"/>
            <a:ext cx="8232007" cy="5847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200" dirty="0">
                <a:latin typeface="Arial" panose="020B0604020202020204" pitchFamily="34" charset="0"/>
                <a:ea typeface="+mn-ea"/>
                <a:cs typeface="Arial" panose="020B0604020202020204" pitchFamily="34" charset="0"/>
              </a:rPr>
              <a:t>Organ donation</a:t>
            </a:r>
            <a:endParaRPr kumimoji="0" lang="en-GB" sz="3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pic>
        <p:nvPicPr>
          <p:cNvPr id="5" name="Content Placeholder 4">
            <a:extLst>
              <a:ext uri="{FF2B5EF4-FFF2-40B4-BE49-F238E27FC236}">
                <a16:creationId xmlns:a16="http://schemas.microsoft.com/office/drawing/2014/main" id="{D22AFEA2-315C-4FA2-F455-D2E30BF26BAC}"/>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1520668" y="2699471"/>
            <a:ext cx="6102664" cy="2838596"/>
          </a:xfrm>
        </p:spPr>
      </p:pic>
      <p:sp>
        <p:nvSpPr>
          <p:cNvPr id="2" name="TextBox 1">
            <a:extLst>
              <a:ext uri="{FF2B5EF4-FFF2-40B4-BE49-F238E27FC236}">
                <a16:creationId xmlns:a16="http://schemas.microsoft.com/office/drawing/2014/main" id="{A5A17725-F856-4F3A-9833-4955772E2DD2}"/>
              </a:ext>
            </a:extLst>
          </p:cNvPr>
          <p:cNvSpPr txBox="1"/>
          <p:nvPr/>
        </p:nvSpPr>
        <p:spPr>
          <a:xfrm>
            <a:off x="455995" y="1645422"/>
            <a:ext cx="8572451" cy="3153940"/>
          </a:xfrm>
          <a:prstGeom prst="rect">
            <a:avLst/>
          </a:prstGeom>
          <a:noFill/>
        </p:spPr>
        <p:txBody>
          <a:bodyPr wrap="square" rtlCol="0">
            <a:spAutoFit/>
          </a:bodyPr>
          <a:lstStyle/>
          <a:p>
            <a:pPr>
              <a:lnSpc>
                <a:spcPct val="120000"/>
              </a:lnSpc>
            </a:pPr>
            <a:r>
              <a:rPr lang="en-US" sz="2400" dirty="0">
                <a:solidFill>
                  <a:schemeClr val="bg1"/>
                </a:solidFill>
                <a:latin typeface="Arial" panose="020B0604020202020204" pitchFamily="34" charset="0"/>
                <a:cs typeface="Arial" panose="020B0604020202020204" pitchFamily="34" charset="0"/>
              </a:rPr>
              <a:t>Problem:</a:t>
            </a:r>
          </a:p>
          <a:p>
            <a:pPr>
              <a:lnSpc>
                <a:spcPct val="120000"/>
              </a:lnSpc>
            </a:pPr>
            <a:r>
              <a:rPr lang="en-US" sz="2400" dirty="0">
                <a:solidFill>
                  <a:schemeClr val="bg1"/>
                </a:solidFill>
                <a:latin typeface="Arial" panose="020B0604020202020204" pitchFamily="34" charset="0"/>
                <a:cs typeface="Arial" panose="020B0604020202020204" pitchFamily="34" charset="0"/>
              </a:rPr>
              <a:t>- more organs needed for transplant than are donated</a:t>
            </a:r>
          </a:p>
          <a:p>
            <a:pPr>
              <a:lnSpc>
                <a:spcPct val="120000"/>
              </a:lnSpc>
            </a:pPr>
            <a:r>
              <a:rPr lang="en-US" sz="2400" dirty="0">
                <a:solidFill>
                  <a:schemeClr val="bg1"/>
                </a:solidFill>
                <a:latin typeface="Arial" panose="020B0604020202020204" pitchFamily="34" charset="0"/>
                <a:cs typeface="Arial" panose="020B0604020202020204" pitchFamily="34" charset="0"/>
              </a:rPr>
              <a:t>- decision of recipient needs to be made quickly</a:t>
            </a:r>
          </a:p>
          <a:p>
            <a:pPr>
              <a:lnSpc>
                <a:spcPct val="120000"/>
              </a:lnSpc>
            </a:pPr>
            <a:r>
              <a:rPr lang="en-US" sz="2400" dirty="0">
                <a:solidFill>
                  <a:schemeClr val="bg1"/>
                </a:solidFill>
                <a:latin typeface="Arial" panose="020B0604020202020204" pitchFamily="34" charset="0"/>
                <a:cs typeface="Arial" panose="020B0604020202020204" pitchFamily="34" charset="0"/>
              </a:rPr>
              <a:t>- doctors may be tired and stressed</a:t>
            </a:r>
          </a:p>
          <a:p>
            <a:pPr>
              <a:lnSpc>
                <a:spcPct val="120000"/>
              </a:lnSpc>
            </a:pPr>
            <a:r>
              <a:rPr lang="en-US" sz="2400" dirty="0">
                <a:solidFill>
                  <a:schemeClr val="bg1"/>
                </a:solidFill>
                <a:latin typeface="Arial" panose="020B0604020202020204" pitchFamily="34" charset="0"/>
                <a:cs typeface="Arial" panose="020B0604020202020204" pitchFamily="34" charset="0"/>
              </a:rPr>
              <a:t>- decisions by different doctors may be inconsistent</a:t>
            </a:r>
          </a:p>
          <a:p>
            <a:pPr>
              <a:lnSpc>
                <a:spcPct val="120000"/>
              </a:lnSpc>
            </a:pPr>
            <a:r>
              <a:rPr lang="en-US" sz="2400" dirty="0">
                <a:solidFill>
                  <a:schemeClr val="bg1"/>
                </a:solidFill>
                <a:latin typeface="Arial" panose="020B0604020202020204" pitchFamily="34" charset="0"/>
                <a:cs typeface="Arial" panose="020B0604020202020204" pitchFamily="34" charset="0"/>
              </a:rPr>
              <a:t>- lack of transparency</a:t>
            </a:r>
          </a:p>
          <a:p>
            <a:pPr>
              <a:lnSpc>
                <a:spcPct val="120000"/>
              </a:lnSpc>
            </a:pPr>
            <a:endParaRPr 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7671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9BA458D5-C1D3-5563-BDAF-EE8B633ABAB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101C92-499F-4B38-2486-989BBDAC8889}"/>
              </a:ext>
            </a:extLst>
          </p:cNvPr>
          <p:cNvSpPr txBox="1">
            <a:spLocks noGrp="1"/>
          </p:cNvSpPr>
          <p:nvPr>
            <p:ph type="title" idx="4294967295"/>
          </p:nvPr>
        </p:nvSpPr>
        <p:spPr>
          <a:xfrm flipH="1">
            <a:off x="455995" y="494389"/>
            <a:ext cx="8232007" cy="5847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Who gets the kidney?</a:t>
            </a:r>
            <a:endParaRPr kumimoji="0" lang="en-GB" sz="3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pic>
        <p:nvPicPr>
          <p:cNvPr id="5" name="Content Placeholder 4">
            <a:extLst>
              <a:ext uri="{FF2B5EF4-FFF2-40B4-BE49-F238E27FC236}">
                <a16:creationId xmlns:a16="http://schemas.microsoft.com/office/drawing/2014/main" id="{13E94E54-65F7-E920-6432-00ACE21803F7}"/>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1520668" y="2699471"/>
            <a:ext cx="6102664" cy="2838596"/>
          </a:xfrm>
        </p:spPr>
      </p:pic>
      <p:sp>
        <p:nvSpPr>
          <p:cNvPr id="2" name="TextBox 1">
            <a:extLst>
              <a:ext uri="{FF2B5EF4-FFF2-40B4-BE49-F238E27FC236}">
                <a16:creationId xmlns:a16="http://schemas.microsoft.com/office/drawing/2014/main" id="{9C1B4218-B774-407C-2EB5-1E29F43BD8E6}"/>
              </a:ext>
            </a:extLst>
          </p:cNvPr>
          <p:cNvSpPr txBox="1"/>
          <p:nvPr/>
        </p:nvSpPr>
        <p:spPr>
          <a:xfrm>
            <a:off x="285772" y="1369743"/>
            <a:ext cx="8572451" cy="4335802"/>
          </a:xfrm>
          <a:prstGeom prst="rect">
            <a:avLst/>
          </a:prstGeom>
          <a:noFill/>
        </p:spPr>
        <p:txBody>
          <a:bodyPr wrap="square" rtlCol="0">
            <a:spAutoFit/>
          </a:bodyPr>
          <a:lstStyle/>
          <a:p>
            <a:pPr>
              <a:lnSpc>
                <a:spcPct val="120000"/>
              </a:lnSpc>
            </a:pPr>
            <a:r>
              <a:rPr lang="en-US" sz="2400" dirty="0">
                <a:solidFill>
                  <a:schemeClr val="bg1"/>
                </a:solidFill>
                <a:latin typeface="Arial" panose="020B0604020202020204" pitchFamily="34" charset="0"/>
                <a:cs typeface="Arial" panose="020B0604020202020204" pitchFamily="34" charset="0"/>
              </a:rPr>
              <a:t>Suggested by Sinnott-Armstrong et al: </a:t>
            </a:r>
          </a:p>
          <a:p>
            <a:pPr>
              <a:lnSpc>
                <a:spcPct val="120000"/>
              </a:lnSpc>
            </a:pPr>
            <a:r>
              <a:rPr lang="en-US" sz="2400" dirty="0">
                <a:solidFill>
                  <a:schemeClr val="bg1"/>
                </a:solidFill>
                <a:latin typeface="Arial" panose="020B0604020202020204" pitchFamily="34" charset="0"/>
                <a:cs typeface="Arial" panose="020B0604020202020204" pitchFamily="34" charset="0"/>
              </a:rPr>
              <a:t>- crowdsource features and A/B comparisons</a:t>
            </a:r>
          </a:p>
          <a:p>
            <a:pPr>
              <a:lnSpc>
                <a:spcPct val="120000"/>
              </a:lnSpc>
            </a:pPr>
            <a:r>
              <a:rPr lang="en-US" sz="2400" dirty="0">
                <a:solidFill>
                  <a:schemeClr val="bg1"/>
                </a:solidFill>
                <a:latin typeface="Arial" panose="020B0604020202020204" pitchFamily="34" charset="0"/>
                <a:cs typeface="Arial" panose="020B0604020202020204" pitchFamily="34" charset="0"/>
              </a:rPr>
              <a:t>- derive feature weights for participant using machine learning</a:t>
            </a:r>
          </a:p>
          <a:p>
            <a:pPr>
              <a:lnSpc>
                <a:spcPct val="120000"/>
              </a:lnSpc>
            </a:pPr>
            <a:r>
              <a:rPr lang="en-US" sz="2400" dirty="0">
                <a:solidFill>
                  <a:schemeClr val="bg1"/>
                </a:solidFill>
                <a:latin typeface="Arial" panose="020B0604020202020204" pitchFamily="34" charset="0"/>
                <a:cs typeface="Arial" panose="020B0604020202020204" pitchFamily="34" charset="0"/>
              </a:rPr>
              <a:t>- aggregate into group judgment, adjusting for ignorance / bias / confusion levels of participants</a:t>
            </a:r>
          </a:p>
          <a:p>
            <a:pPr>
              <a:lnSpc>
                <a:spcPct val="120000"/>
              </a:lnSpc>
            </a:pPr>
            <a:endParaRPr lang="en-US" sz="2400" dirty="0">
              <a:solidFill>
                <a:schemeClr val="bg1"/>
              </a:solidFill>
              <a:latin typeface="Arial" panose="020B0604020202020204" pitchFamily="34" charset="0"/>
              <a:cs typeface="Arial" panose="020B0604020202020204" pitchFamily="34" charset="0"/>
            </a:endParaRPr>
          </a:p>
          <a:p>
            <a:pPr>
              <a:lnSpc>
                <a:spcPct val="120000"/>
              </a:lnSpc>
            </a:pPr>
            <a:r>
              <a:rPr lang="en-US" sz="2000" dirty="0">
                <a:solidFill>
                  <a:schemeClr val="bg1"/>
                </a:solidFill>
                <a:latin typeface="Arial" panose="020B0604020202020204" pitchFamily="34" charset="0"/>
                <a:cs typeface="Arial" panose="020B0604020202020204" pitchFamily="34" charset="0"/>
              </a:rPr>
              <a:t>Borg, Sinnott-Armstrong &amp; </a:t>
            </a:r>
            <a:r>
              <a:rPr lang="en-US" sz="2000" dirty="0" err="1">
                <a:solidFill>
                  <a:schemeClr val="bg1"/>
                </a:solidFill>
                <a:latin typeface="Arial" panose="020B0604020202020204" pitchFamily="34" charset="0"/>
                <a:cs typeface="Arial" panose="020B0604020202020204" pitchFamily="34" charset="0"/>
              </a:rPr>
              <a:t>Conitzer</a:t>
            </a:r>
            <a:r>
              <a:rPr lang="en-US" sz="2000" dirty="0">
                <a:solidFill>
                  <a:schemeClr val="bg1"/>
                </a:solidFill>
                <a:latin typeface="Arial" panose="020B0604020202020204" pitchFamily="34" charset="0"/>
                <a:cs typeface="Arial" panose="020B0604020202020204" pitchFamily="34" charset="0"/>
              </a:rPr>
              <a:t>, “Moral AI: and how we get there”, 2024</a:t>
            </a:r>
          </a:p>
          <a:p>
            <a:pPr>
              <a:lnSpc>
                <a:spcPct val="120000"/>
              </a:lnSpc>
            </a:pPr>
            <a:endParaRPr lang="en-US" sz="2400" dirty="0">
              <a:solidFill>
                <a:schemeClr val="bg1"/>
              </a:solidFill>
              <a:latin typeface="Arial" panose="020B0604020202020204" pitchFamily="34" charset="0"/>
              <a:cs typeface="Arial" panose="020B0604020202020204" pitchFamily="34" charset="0"/>
            </a:endParaRPr>
          </a:p>
          <a:p>
            <a:pPr>
              <a:lnSpc>
                <a:spcPct val="120000"/>
              </a:lnSpc>
            </a:pPr>
            <a:r>
              <a:rPr lang="en-US" sz="2400" dirty="0">
                <a:solidFill>
                  <a:schemeClr val="bg1"/>
                </a:solidFill>
                <a:latin typeface="Arial" panose="020B0604020202020204" pitchFamily="34" charset="0"/>
                <a:cs typeface="Arial" panose="020B0604020202020204" pitchFamily="34" charset="0"/>
              </a:rPr>
              <a:t>What do you think of this idea?</a:t>
            </a:r>
          </a:p>
        </p:txBody>
      </p:sp>
    </p:spTree>
    <p:extLst>
      <p:ext uri="{BB962C8B-B14F-4D97-AF65-F5344CB8AC3E}">
        <p14:creationId xmlns:p14="http://schemas.microsoft.com/office/powerpoint/2010/main" val="788604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a:extLst>
            <a:ext uri="{FF2B5EF4-FFF2-40B4-BE49-F238E27FC236}">
              <a16:creationId xmlns:a16="http://schemas.microsoft.com/office/drawing/2014/main" id="{13FA1BFC-B7F0-75D2-BFF9-A7E530AC39C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0344F1E-9658-9C24-4F4F-4254090274ED}"/>
              </a:ext>
            </a:extLst>
          </p:cNvPr>
          <p:cNvSpPr txBox="1">
            <a:spLocks noGrp="1"/>
          </p:cNvSpPr>
          <p:nvPr>
            <p:ph type="title" idx="4294967295"/>
          </p:nvPr>
        </p:nvSpPr>
        <p:spPr>
          <a:xfrm flipH="1">
            <a:off x="455995" y="494389"/>
            <a:ext cx="8232007"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TECHNICAL TOOLS</a:t>
            </a:r>
            <a:endParaRPr kumimoji="0" lang="en-GB" sz="36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5" name="Content Placeholder 4">
            <a:extLst>
              <a:ext uri="{FF2B5EF4-FFF2-40B4-BE49-F238E27FC236}">
                <a16:creationId xmlns:a16="http://schemas.microsoft.com/office/drawing/2014/main" id="{3E9C4631-CE85-0FC0-C0BC-FB2B09C1A526}"/>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1520668" y="2699471"/>
            <a:ext cx="6102664" cy="2838596"/>
          </a:xfrm>
        </p:spPr>
      </p:pic>
      <p:sp>
        <p:nvSpPr>
          <p:cNvPr id="2" name="TextBox 1">
            <a:extLst>
              <a:ext uri="{FF2B5EF4-FFF2-40B4-BE49-F238E27FC236}">
                <a16:creationId xmlns:a16="http://schemas.microsoft.com/office/drawing/2014/main" id="{585F3A60-3AA8-696C-7282-5ED7B4ACAF47}"/>
              </a:ext>
            </a:extLst>
          </p:cNvPr>
          <p:cNvSpPr txBox="1"/>
          <p:nvPr/>
        </p:nvSpPr>
        <p:spPr>
          <a:xfrm>
            <a:off x="571549" y="5538067"/>
            <a:ext cx="8572451" cy="1200329"/>
          </a:xfrm>
          <a:prstGeom prst="rect">
            <a:avLst/>
          </a:prstGeom>
          <a:noFill/>
        </p:spPr>
        <p:txBody>
          <a:bodyPr wrap="square" rtlCol="0">
            <a:spAutoFit/>
          </a:bodyPr>
          <a:lstStyle/>
          <a:p>
            <a:r>
              <a:rPr lang="en-GB" sz="2400" dirty="0">
                <a:latin typeface="Arial" panose="020B0604020202020204" pitchFamily="34" charset="0"/>
                <a:cs typeface="Arial" panose="020B0604020202020204" pitchFamily="34" charset="0"/>
              </a:rPr>
              <a:t>Photo of Shadow </a:t>
            </a:r>
            <a:r>
              <a:rPr lang="en-GB" sz="2400" dirty="0" err="1">
                <a:latin typeface="Arial" panose="020B0604020202020204" pitchFamily="34" charset="0"/>
                <a:cs typeface="Arial" panose="020B0604020202020204" pitchFamily="34" charset="0"/>
              </a:rPr>
              <a:t>wih</a:t>
            </a:r>
            <a:r>
              <a:rPr lang="en-GB" sz="2400" dirty="0">
                <a:latin typeface="Arial" panose="020B0604020202020204" pitchFamily="34" charset="0"/>
                <a:cs typeface="Arial" panose="020B0604020202020204" pitchFamily="34" charset="0"/>
              </a:rPr>
              <a:t> tools  </a:t>
            </a:r>
          </a:p>
          <a:p>
            <a:r>
              <a:rPr lang="en-GB" sz="2400" dirty="0">
                <a:latin typeface="Arial" panose="020B0604020202020204" pitchFamily="34" charset="0"/>
                <a:cs typeface="Arial" panose="020B0604020202020204" pitchFamily="34" charset="0"/>
              </a:rPr>
              <a:t>         Dylan Foley / </a:t>
            </a:r>
            <a:r>
              <a:rPr lang="en-GB" sz="2400" dirty="0" err="1">
                <a:latin typeface="Arial" panose="020B0604020202020204" pitchFamily="34" charset="0"/>
                <a:cs typeface="Arial" panose="020B0604020202020204" pitchFamily="34" charset="0"/>
              </a:rPr>
              <a:t>shoesfullofust</a:t>
            </a:r>
            <a:r>
              <a:rPr lang="en-GB" sz="2400" dirty="0">
                <a:latin typeface="Arial" panose="020B0604020202020204" pitchFamily="34" charset="0"/>
                <a:cs typeface="Arial" panose="020B0604020202020204" pitchFamily="34" charset="0"/>
              </a:rPr>
              <a:t> on Flickr,  https://www.flickr.com/photos/shoesfullofdust/3998619581</a:t>
            </a:r>
            <a:endParaRPr lang="en-US" sz="2400" dirty="0">
              <a:latin typeface="Arial" panose="020B0604020202020204" pitchFamily="34" charset="0"/>
              <a:cs typeface="Arial" panose="020B0604020202020204" pitchFamily="34" charset="0"/>
            </a:endParaRPr>
          </a:p>
        </p:txBody>
      </p:sp>
      <p:pic>
        <p:nvPicPr>
          <p:cNvPr id="3" name="Picture 2" descr="Creative Commons CC-BY licence">
            <a:extLst>
              <a:ext uri="{FF2B5EF4-FFF2-40B4-BE49-F238E27FC236}">
                <a16:creationId xmlns:a16="http://schemas.microsoft.com/office/drawing/2014/main" id="{5A11890A-4CC1-EA9D-781C-1243D9C2EC28}"/>
              </a:ext>
            </a:extLst>
          </p:cNvPr>
          <p:cNvPicPr>
            <a:picLocks noChangeAspect="1"/>
          </p:cNvPicPr>
          <p:nvPr/>
        </p:nvPicPr>
        <p:blipFill>
          <a:blip r:embed="rId4"/>
          <a:stretch>
            <a:fillRect/>
          </a:stretch>
        </p:blipFill>
        <p:spPr>
          <a:xfrm>
            <a:off x="644455" y="5965916"/>
            <a:ext cx="703925" cy="344630"/>
          </a:xfrm>
          <a:prstGeom prst="rect">
            <a:avLst/>
          </a:prstGeom>
        </p:spPr>
      </p:pic>
      <p:pic>
        <p:nvPicPr>
          <p:cNvPr id="9" name="Picture 8" descr="A cat sitting in a kitchen next to a pile of tools.">
            <a:extLst>
              <a:ext uri="{FF2B5EF4-FFF2-40B4-BE49-F238E27FC236}">
                <a16:creationId xmlns:a16="http://schemas.microsoft.com/office/drawing/2014/main" id="{A0672835-885E-C301-1006-0BA5C20D4F06}"/>
              </a:ext>
            </a:extLst>
          </p:cNvPr>
          <p:cNvPicPr>
            <a:picLocks noChangeAspect="1"/>
          </p:cNvPicPr>
          <p:nvPr/>
        </p:nvPicPr>
        <p:blipFill>
          <a:blip r:embed="rId5"/>
          <a:stretch>
            <a:fillRect/>
          </a:stretch>
        </p:blipFill>
        <p:spPr>
          <a:xfrm>
            <a:off x="1835676" y="1197325"/>
            <a:ext cx="5787656" cy="4340742"/>
          </a:xfrm>
          <a:prstGeom prst="rect">
            <a:avLst/>
          </a:prstGeom>
        </p:spPr>
      </p:pic>
    </p:spTree>
    <p:extLst>
      <p:ext uri="{BB962C8B-B14F-4D97-AF65-F5344CB8AC3E}">
        <p14:creationId xmlns:p14="http://schemas.microsoft.com/office/powerpoint/2010/main" val="2233634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96DA757-FCF5-95B8-F0A5-AC1CBDB5764E}"/>
              </a:ext>
            </a:extLst>
          </p:cNvPr>
          <p:cNvSpPr txBox="1">
            <a:spLocks noGrp="1"/>
          </p:cNvSpPr>
          <p:nvPr>
            <p:ph type="title" idx="4294967295"/>
          </p:nvPr>
        </p:nvSpPr>
        <p:spPr>
          <a:xfrm flipH="1">
            <a:off x="455995" y="577516"/>
            <a:ext cx="8232007" cy="5847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Technical debiasing methods</a:t>
            </a:r>
          </a:p>
        </p:txBody>
      </p:sp>
      <p:sp>
        <p:nvSpPr>
          <p:cNvPr id="6" name="TextBox 5">
            <a:extLst>
              <a:ext uri="{FF2B5EF4-FFF2-40B4-BE49-F238E27FC236}">
                <a16:creationId xmlns:a16="http://schemas.microsoft.com/office/drawing/2014/main" id="{BF48C3E7-19B0-3401-CFA0-E0F42342DC80}"/>
              </a:ext>
            </a:extLst>
          </p:cNvPr>
          <p:cNvSpPr txBox="1"/>
          <p:nvPr/>
        </p:nvSpPr>
        <p:spPr>
          <a:xfrm>
            <a:off x="455995" y="1460723"/>
            <a:ext cx="8116456" cy="4668201"/>
          </a:xfrm>
          <a:prstGeom prst="rect">
            <a:avLst/>
          </a:prstGeom>
          <a:noFill/>
        </p:spPr>
        <p:txBody>
          <a:bodyPr wrap="square">
            <a:spAutoFit/>
          </a:bodyPr>
          <a:lstStyle/>
          <a:p>
            <a:pPr marR="0" lvl="0" algn="l" defTabSz="457200" rtl="0" eaLnBrk="1" fontAlgn="auto" latinLnBrk="0" hangingPunct="1">
              <a:lnSpc>
                <a:spcPct val="120000"/>
              </a:lnSpc>
              <a:spcBef>
                <a:spcPts val="0"/>
              </a:spcBef>
              <a:spcAft>
                <a:spcPts val="0"/>
              </a:spcAft>
              <a:buClrTx/>
              <a:buSzTx/>
              <a:tabLst/>
              <a:defRPr/>
            </a:pPr>
            <a:r>
              <a:rPr lang="en-GB" sz="2400" dirty="0">
                <a:solidFill>
                  <a:prstClr val="white"/>
                </a:solidFill>
                <a:latin typeface="Arial" panose="020B0604020202020204" pitchFamily="34" charset="0"/>
                <a:cs typeface="Arial" panose="020B0604020202020204" pitchFamily="34" charset="0"/>
              </a:rPr>
              <a:t>Tools for debiasing structured data processing: </a:t>
            </a:r>
          </a:p>
          <a:p>
            <a:pPr marR="0" lvl="0" algn="l" defTabSz="457200" rtl="0" eaLnBrk="1" fontAlgn="auto" latinLnBrk="0" hangingPunct="1">
              <a:lnSpc>
                <a:spcPct val="120000"/>
              </a:lnSpc>
              <a:spcBef>
                <a:spcPts val="0"/>
              </a:spcBef>
              <a:spcAft>
                <a:spcPts val="0"/>
              </a:spcAft>
              <a:buClrTx/>
              <a:buSzTx/>
              <a:tabLst/>
              <a:defRPr/>
            </a:pPr>
            <a:r>
              <a:rPr lang="en-GB" sz="2000" dirty="0">
                <a:solidFill>
                  <a:prstClr val="white"/>
                </a:solidFill>
                <a:latin typeface="Arial" panose="020B0604020202020204" pitchFamily="34" charset="0"/>
                <a:cs typeface="Arial" panose="020B0604020202020204" pitchFamily="34" charset="0"/>
              </a:rPr>
              <a:t>see Luis Vaquero, 2021; e.g.AI Fairness 360, FAT Forensics</a:t>
            </a:r>
          </a:p>
          <a:p>
            <a:pPr marR="0" lvl="0" algn="l" defTabSz="457200" rtl="0" eaLnBrk="1" fontAlgn="auto" latinLnBrk="0" hangingPunct="1">
              <a:lnSpc>
                <a:spcPct val="120000"/>
              </a:lnSpc>
              <a:spcBef>
                <a:spcPts val="0"/>
              </a:spcBef>
              <a:spcAft>
                <a:spcPts val="0"/>
              </a:spcAft>
              <a:buClrTx/>
              <a:buSzTx/>
              <a:tabLst/>
              <a:defRPr/>
            </a:pPr>
            <a:r>
              <a:rPr lang="en-GB" sz="2000" dirty="0">
                <a:solidFill>
                  <a:prstClr val="white"/>
                </a:solidFill>
                <a:latin typeface="Arial" panose="020B0604020202020204" pitchFamily="34" charset="0"/>
                <a:cs typeface="Arial" panose="020B0604020202020204" pitchFamily="34" charset="0"/>
              </a:rPr>
              <a:t>pre-processing, in-processing, post-processing</a:t>
            </a:r>
          </a:p>
          <a:p>
            <a:pPr marR="0" lvl="0" algn="l" defTabSz="457200" rtl="0" eaLnBrk="1" fontAlgn="auto" latinLnBrk="0" hangingPunct="1">
              <a:lnSpc>
                <a:spcPct val="120000"/>
              </a:lnSpc>
              <a:spcBef>
                <a:spcPts val="0"/>
              </a:spcBef>
              <a:spcAft>
                <a:spcPts val="0"/>
              </a:spcAft>
              <a:buClrTx/>
              <a:buSzTx/>
              <a:tabLst/>
              <a:defRPr/>
            </a:pPr>
            <a:endParaRPr lang="en-GB" sz="1800" dirty="0">
              <a:solidFill>
                <a:prstClr val="white"/>
              </a:solidFill>
              <a:latin typeface="Arial" panose="020B0604020202020204" pitchFamily="34" charset="0"/>
              <a:cs typeface="Arial" panose="020B0604020202020204" pitchFamily="34" charset="0"/>
            </a:endParaRPr>
          </a:p>
          <a:p>
            <a:pPr marR="0" lvl="0" algn="l" defTabSz="457200" rtl="0" eaLnBrk="1" fontAlgn="auto" latinLnBrk="0" hangingPunct="1">
              <a:lnSpc>
                <a:spcPct val="120000"/>
              </a:lnSpc>
              <a:spcBef>
                <a:spcPts val="0"/>
              </a:spcBef>
              <a:spcAft>
                <a:spcPts val="0"/>
              </a:spcAft>
              <a:buClrTx/>
              <a:buSzTx/>
              <a:tabLst/>
              <a:defRPr/>
            </a:pPr>
            <a:r>
              <a:rPr lang="en-GB" sz="2400" dirty="0">
                <a:solidFill>
                  <a:prstClr val="white"/>
                </a:solidFill>
                <a:latin typeface="Arial" panose="020B0604020202020204" pitchFamily="34" charset="0"/>
                <a:cs typeface="Arial" panose="020B0604020202020204" pitchFamily="34" charset="0"/>
              </a:rPr>
              <a:t>Debiasing word embeddings:</a:t>
            </a:r>
          </a:p>
          <a:p>
            <a:pPr marR="0" lvl="0" algn="l" defTabSz="457200" rtl="0" eaLnBrk="1" fontAlgn="auto" latinLnBrk="0" hangingPunct="1">
              <a:lnSpc>
                <a:spcPct val="120000"/>
              </a:lnSpc>
              <a:spcBef>
                <a:spcPts val="0"/>
              </a:spcBef>
              <a:spcAft>
                <a:spcPts val="0"/>
              </a:spcAft>
              <a:buClrTx/>
              <a:buSzTx/>
              <a:tabLst/>
              <a:defRPr/>
            </a:pPr>
            <a:r>
              <a:rPr lang="en-GB" sz="2400" dirty="0">
                <a:solidFill>
                  <a:prstClr val="white"/>
                </a:solidFill>
                <a:latin typeface="Arial" panose="020B0604020202020204" pitchFamily="34" charset="0"/>
                <a:cs typeface="Arial" panose="020B0604020202020204" pitchFamily="34" charset="0"/>
              </a:rPr>
              <a:t> </a:t>
            </a:r>
            <a:r>
              <a:rPr lang="en-GB" sz="2000" dirty="0">
                <a:solidFill>
                  <a:prstClr val="white"/>
                </a:solidFill>
                <a:latin typeface="Arial" panose="020B0604020202020204" pitchFamily="34" charset="0"/>
                <a:cs typeface="Arial" panose="020B0604020202020204" pitchFamily="34" charset="0"/>
              </a:rPr>
              <a:t>see e.g. </a:t>
            </a:r>
            <a:r>
              <a:rPr lang="en-GB" sz="2000" dirty="0" err="1">
                <a:solidFill>
                  <a:schemeClr val="bg1"/>
                </a:solidFill>
                <a:latin typeface="Arial" panose="020B0604020202020204" pitchFamily="34" charset="0"/>
                <a:cs typeface="Arial" panose="020B0604020202020204" pitchFamily="34" charset="0"/>
              </a:rPr>
              <a:t>Jieyu</a:t>
            </a:r>
            <a:r>
              <a:rPr lang="en-GB" sz="2000" dirty="0">
                <a:solidFill>
                  <a:schemeClr val="bg1"/>
                </a:solidFill>
                <a:latin typeface="Arial" panose="020B0604020202020204" pitchFamily="34" charset="0"/>
                <a:cs typeface="Arial" panose="020B0604020202020204" pitchFamily="34" charset="0"/>
              </a:rPr>
              <a:t> Zhao et al, 2018; Brian Hu Zhang et al, 2018</a:t>
            </a:r>
            <a:endParaRPr lang="en-GB" sz="2000" dirty="0">
              <a:solidFill>
                <a:prstClr val="white"/>
              </a:solidFill>
              <a:latin typeface="Arial" panose="020B0604020202020204" pitchFamily="34" charset="0"/>
              <a:cs typeface="Arial" panose="020B0604020202020204" pitchFamily="34" charset="0"/>
            </a:endParaRPr>
          </a:p>
          <a:p>
            <a:pPr marR="0" lvl="0" algn="l" defTabSz="457200" rtl="0" eaLnBrk="1" fontAlgn="auto" latinLnBrk="0" hangingPunct="1">
              <a:lnSpc>
                <a:spcPct val="120000"/>
              </a:lnSpc>
              <a:spcBef>
                <a:spcPts val="0"/>
              </a:spcBef>
              <a:spcAft>
                <a:spcPts val="0"/>
              </a:spcAft>
              <a:buClrTx/>
              <a:buSzTx/>
              <a:tabLst/>
              <a:defRPr/>
            </a:pPr>
            <a:endParaRPr lang="en-GB" sz="2400" dirty="0">
              <a:solidFill>
                <a:prstClr val="white"/>
              </a:solidFill>
              <a:latin typeface="Arial" panose="020B0604020202020204" pitchFamily="34" charset="0"/>
              <a:cs typeface="Arial" panose="020B0604020202020204" pitchFamily="34" charset="0"/>
            </a:endParaRPr>
          </a:p>
          <a:p>
            <a:pPr marR="0" lvl="0" algn="l" defTabSz="457200" rtl="0" eaLnBrk="1" fontAlgn="auto" latinLnBrk="0" hangingPunct="1">
              <a:lnSpc>
                <a:spcPct val="120000"/>
              </a:lnSpc>
              <a:spcBef>
                <a:spcPts val="0"/>
              </a:spcBef>
              <a:spcAft>
                <a:spcPts val="0"/>
              </a:spcAft>
              <a:buClrTx/>
              <a:buSzTx/>
              <a:tabLst/>
              <a:defRPr/>
            </a:pPr>
            <a:r>
              <a:rPr lang="en-GB" sz="2400" dirty="0">
                <a:solidFill>
                  <a:prstClr val="white"/>
                </a:solidFill>
                <a:latin typeface="Arial" panose="020B0604020202020204" pitchFamily="34" charset="0"/>
                <a:cs typeface="Arial" panose="020B0604020202020204" pitchFamily="34" charset="0"/>
              </a:rPr>
              <a:t>Reinforcement learning with human feedback, e.g. to train toxicity detector for gen AI</a:t>
            </a:r>
            <a:r>
              <a:rPr lang="en-GB" sz="2000" dirty="0">
                <a:solidFill>
                  <a:prstClr val="white"/>
                </a:solidFill>
                <a:latin typeface="Arial" panose="020B0604020202020204" pitchFamily="34" charset="0"/>
                <a:cs typeface="Arial" panose="020B0604020202020204" pitchFamily="34" charset="0"/>
              </a:rPr>
              <a:t> - Paul Christiano et al, 2017</a:t>
            </a:r>
          </a:p>
          <a:p>
            <a:pPr marR="0" lvl="0" algn="l" defTabSz="457200" rtl="0" eaLnBrk="1" fontAlgn="auto" latinLnBrk="0" hangingPunct="1">
              <a:lnSpc>
                <a:spcPct val="120000"/>
              </a:lnSpc>
              <a:spcBef>
                <a:spcPts val="0"/>
              </a:spcBef>
              <a:spcAft>
                <a:spcPts val="0"/>
              </a:spcAft>
              <a:buClrTx/>
              <a:buSzTx/>
              <a:tabLst/>
              <a:defRPr/>
            </a:pPr>
            <a:r>
              <a:rPr lang="en-GB" sz="2400" dirty="0">
                <a:solidFill>
                  <a:prstClr val="white"/>
                </a:solidFill>
                <a:latin typeface="Arial" panose="020B0604020202020204" pitchFamily="34" charset="0"/>
                <a:cs typeface="Arial" panose="020B0604020202020204" pitchFamily="34" charset="0"/>
              </a:rPr>
              <a:t>- good for addressing unusual toxic content, not for subtler bias to do with distribution of output </a:t>
            </a:r>
          </a:p>
        </p:txBody>
      </p:sp>
      <p:sp>
        <p:nvSpPr>
          <p:cNvPr id="3" name="Content Placeholder 2">
            <a:extLst>
              <a:ext uri="{FF2B5EF4-FFF2-40B4-BE49-F238E27FC236}">
                <a16:creationId xmlns:a16="http://schemas.microsoft.com/office/drawing/2014/main" id="{A59B31D5-D578-62F0-7B07-A1CA37853E04}"/>
              </a:ext>
              <a:ext uri="{C183D7F6-B498-43B3-948B-1728B52AA6E4}">
                <adec:decorative xmlns:adec="http://schemas.microsoft.com/office/drawing/2017/decorative" val="1"/>
              </a:ext>
            </a:extLst>
          </p:cNvPr>
          <p:cNvSpPr>
            <a:spLocks noGrp="1"/>
          </p:cNvSpPr>
          <p:nvPr>
            <p:ph idx="1"/>
          </p:nvPr>
        </p:nvSpPr>
        <p:spPr/>
        <p:txBody>
          <a:bodyPr/>
          <a:lstStyle/>
          <a:p>
            <a:pPr marL="0" indent="0">
              <a:buNone/>
            </a:pPr>
            <a:r>
              <a:rPr lang="en-GB" dirty="0"/>
              <a:t> </a:t>
            </a:r>
          </a:p>
        </p:txBody>
      </p:sp>
    </p:spTree>
    <p:extLst>
      <p:ext uri="{BB962C8B-B14F-4D97-AF65-F5344CB8AC3E}">
        <p14:creationId xmlns:p14="http://schemas.microsoft.com/office/powerpoint/2010/main" val="3579527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CBE00A-5B3C-456E-9488-2A34C0878F9E}"/>
              </a:ext>
            </a:extLst>
          </p:cNvPr>
          <p:cNvSpPr>
            <a:spLocks noGrp="1"/>
          </p:cNvSpPr>
          <p:nvPr>
            <p:ph type="title"/>
          </p:nvPr>
        </p:nvSpPr>
        <p:spPr/>
        <p:txBody>
          <a:bodyPr/>
          <a:lstStyle/>
          <a:p>
            <a:r>
              <a:rPr lang="en-GB" sz="3200" dirty="0">
                <a:latin typeface="Arial" panose="020B0604020202020204" pitchFamily="34" charset="0"/>
                <a:cs typeface="Arial" panose="020B0604020202020204" pitchFamily="34" charset="0"/>
              </a:rPr>
              <a:t>“a portrait of a software engineer”</a:t>
            </a:r>
            <a:br>
              <a:rPr lang="en-GB" sz="3600" dirty="0">
                <a:latin typeface="Arial" panose="020B0604020202020204" pitchFamily="34" charset="0"/>
                <a:cs typeface="Arial" panose="020B0604020202020204" pitchFamily="34" charset="0"/>
              </a:rPr>
            </a:br>
            <a:br>
              <a:rPr lang="en-GB" sz="3600" dirty="0">
                <a:latin typeface="Arial" panose="020B0604020202020204" pitchFamily="34" charset="0"/>
                <a:cs typeface="Arial" panose="020B0604020202020204" pitchFamily="34" charset="0"/>
              </a:rPr>
            </a:br>
            <a:r>
              <a:rPr lang="en-GB" sz="2800" dirty="0">
                <a:latin typeface="Arial" panose="020B0604020202020204" pitchFamily="34" charset="0"/>
                <a:cs typeface="Arial" panose="020B0604020202020204" pitchFamily="34" charset="0"/>
              </a:rPr>
              <a:t>before mitigation					after mitigation</a:t>
            </a:r>
          </a:p>
        </p:txBody>
      </p:sp>
      <p:sp>
        <p:nvSpPr>
          <p:cNvPr id="10" name="Subtitle 9">
            <a:extLst>
              <a:ext uri="{C183D7F6-B498-43B3-948B-1728B52AA6E4}">
                <adec:decorative xmlns:adec="http://schemas.microsoft.com/office/drawing/2017/decorative" val="1"/>
              </a:ext>
            </a:extLst>
          </p:cNvPr>
          <p:cNvSpPr>
            <a:spLocks noGrp="1"/>
          </p:cNvSpPr>
          <p:nvPr>
            <p:ph type="subTitle" idx="1"/>
          </p:nvPr>
        </p:nvSpPr>
        <p:spPr/>
        <p:txBody>
          <a:bodyPr/>
          <a:lstStyle/>
          <a:p>
            <a:r>
              <a:rPr lang="en-GB" dirty="0"/>
              <a:t>  </a:t>
            </a:r>
          </a:p>
        </p:txBody>
      </p:sp>
      <p:pic>
        <p:nvPicPr>
          <p:cNvPr id="5" name="Picture 4" descr="Before mitigation: 6 white men. After mitigation: looks like 3 men, 3 women; 3 White people, 1 Black, 1 Asian, 1 Hispanic">
            <a:extLst>
              <a:ext uri="{FF2B5EF4-FFF2-40B4-BE49-F238E27FC236}">
                <a16:creationId xmlns:a16="http://schemas.microsoft.com/office/drawing/2014/main" id="{F92FB471-06A2-0801-ADF8-FC84B89BAA53}"/>
              </a:ext>
            </a:extLst>
          </p:cNvPr>
          <p:cNvPicPr>
            <a:picLocks noChangeAspect="1"/>
          </p:cNvPicPr>
          <p:nvPr/>
        </p:nvPicPr>
        <p:blipFill>
          <a:blip r:embed="rId3"/>
          <a:stretch>
            <a:fillRect/>
          </a:stretch>
        </p:blipFill>
        <p:spPr>
          <a:xfrm>
            <a:off x="0" y="2041473"/>
            <a:ext cx="9144000" cy="3014779"/>
          </a:xfrm>
          <a:prstGeom prst="rect">
            <a:avLst/>
          </a:prstGeom>
        </p:spPr>
      </p:pic>
      <p:sp>
        <p:nvSpPr>
          <p:cNvPr id="13" name="Text Placeholder 12">
            <a:extLst>
              <a:ext uri="{FF2B5EF4-FFF2-40B4-BE49-F238E27FC236}">
                <a16:creationId xmlns:a16="http://schemas.microsoft.com/office/drawing/2014/main" id="{9731E58D-2B0D-44C2-985F-3AE02C2A86FD}"/>
              </a:ext>
            </a:extLst>
          </p:cNvPr>
          <p:cNvSpPr>
            <a:spLocks noGrp="1"/>
          </p:cNvSpPr>
          <p:nvPr>
            <p:ph type="body" sz="quarter" idx="14"/>
          </p:nvPr>
        </p:nvSpPr>
        <p:spPr>
          <a:xfrm>
            <a:off x="205740" y="5874627"/>
            <a:ext cx="8481060" cy="887086"/>
          </a:xfrm>
        </p:spPr>
        <p:txBody>
          <a:bodyPr/>
          <a:lstStyle/>
          <a:p>
            <a:pPr marL="0" indent="0">
              <a:lnSpc>
                <a:spcPct val="120000"/>
              </a:lnSpc>
              <a:buNone/>
            </a:pPr>
            <a:r>
              <a:rPr lang="en-GB" sz="2000" dirty="0">
                <a:solidFill>
                  <a:schemeClr val="bg1"/>
                </a:solidFill>
                <a:latin typeface="Arial" panose="020B0604020202020204" pitchFamily="34" charset="0"/>
                <a:cs typeface="Arial" panose="020B0604020202020204" pitchFamily="34" charset="0"/>
              </a:rPr>
              <a:t>Images output by DALL-E 2, published on OpenAI blog 18 July 2022</a:t>
            </a:r>
          </a:p>
          <a:p>
            <a:pPr marL="0" indent="0">
              <a:lnSpc>
                <a:spcPct val="120000"/>
              </a:lnSpc>
              <a:buNone/>
            </a:pPr>
            <a:r>
              <a:rPr lang="en-GB" sz="2000" dirty="0">
                <a:solidFill>
                  <a:schemeClr val="bg1"/>
                </a:solidFill>
                <a:latin typeface="Arial" panose="020B0604020202020204" pitchFamily="34" charset="0"/>
                <a:cs typeface="Arial" panose="020B0604020202020204" pitchFamily="34" charset="0"/>
              </a:rPr>
              <a:t>https://openai.com/blog/reducing-bias-and-improving-safety-in=dall=e=2/</a:t>
            </a:r>
            <a:endParaRPr lang="en-GB" sz="2800" dirty="0">
              <a:solidFill>
                <a:schemeClr val="bg1"/>
              </a:solidFill>
              <a:latin typeface="Arial" panose="020B0604020202020204" pitchFamily="34" charset="0"/>
              <a:cs typeface="Arial" panose="020B0604020202020204" pitchFamily="34" charset="0"/>
            </a:endParaRPr>
          </a:p>
          <a:p>
            <a:pPr marL="0" indent="0">
              <a:lnSpc>
                <a:spcPct val="120000"/>
              </a:lnSpc>
              <a:buNone/>
            </a:pPr>
            <a:endParaRPr lang="en-GB" sz="28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2479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sz="3600" dirty="0">
                <a:latin typeface="Lucida Sans" panose="020B0602030504020204" pitchFamily="34" charset="0"/>
              </a:rPr>
              <a:t> </a:t>
            </a:r>
            <a:br>
              <a:rPr lang="en-US" sz="3600" dirty="0">
                <a:latin typeface="Lucida Sans" panose="020B0602030504020204" pitchFamily="34" charset="0"/>
              </a:rPr>
            </a:br>
            <a:br>
              <a:rPr lang="en-US" sz="3600" dirty="0">
                <a:latin typeface="Lucida Sans" panose="020B0602030504020204" pitchFamily="34" charset="0"/>
              </a:rPr>
            </a:br>
            <a:br>
              <a:rPr lang="en-US" sz="3600" dirty="0">
                <a:latin typeface="Lucida Sans" panose="020B0602030504020204" pitchFamily="34" charset="0"/>
              </a:rPr>
            </a:br>
            <a:br>
              <a:rPr lang="en-US" sz="3600" dirty="0">
                <a:latin typeface="Lucida Sans" panose="020B0602030504020204" pitchFamily="34" charset="0"/>
              </a:rPr>
            </a:br>
            <a:r>
              <a:rPr lang="en-US" sz="3600" dirty="0">
                <a:latin typeface="Arial" panose="020B0604020202020204" pitchFamily="34" charset="0"/>
                <a:cs typeface="Arial" panose="020B0604020202020204" pitchFamily="34" charset="0"/>
              </a:rPr>
              <a:t>With great power </a:t>
            </a:r>
            <a:br>
              <a:rPr lang="en-US" sz="3600" dirty="0">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comes great responsibility </a:t>
            </a:r>
          </a:p>
        </p:txBody>
      </p:sp>
      <p:sp>
        <p:nvSpPr>
          <p:cNvPr id="4" name="Subtitle 3">
            <a:extLst>
              <a:ext uri="{FF2B5EF4-FFF2-40B4-BE49-F238E27FC236}">
                <a16:creationId xmlns:a16="http://schemas.microsoft.com/office/drawing/2014/main" id="{97599C58-E96E-4394-BA87-729724EA51B2}"/>
              </a:ext>
              <a:ext uri="{C183D7F6-B498-43B3-948B-1728B52AA6E4}">
                <adec:decorative xmlns:adec="http://schemas.microsoft.com/office/drawing/2017/decorative" val="1"/>
              </a:ext>
            </a:extLst>
          </p:cNvPr>
          <p:cNvSpPr>
            <a:spLocks noGrp="1"/>
          </p:cNvSpPr>
          <p:nvPr>
            <p:ph type="subTitle" idx="1"/>
          </p:nvPr>
        </p:nvSpPr>
        <p:spPr/>
        <p:txBody>
          <a:bodyPr/>
          <a:lstStyle/>
          <a:p>
            <a:r>
              <a:rPr lang="en-GB" dirty="0"/>
              <a:t> </a:t>
            </a:r>
          </a:p>
        </p:txBody>
      </p:sp>
      <p:sp>
        <p:nvSpPr>
          <p:cNvPr id="11" name="Text Placeholder 10">
            <a:extLst>
              <a:ext uri="{C183D7F6-B498-43B3-948B-1728B52AA6E4}">
                <adec:decorative xmlns:adec="http://schemas.microsoft.com/office/drawing/2017/decorative" val="1"/>
              </a:ext>
            </a:extLst>
          </p:cNvPr>
          <p:cNvSpPr>
            <a:spLocks noGrp="1"/>
          </p:cNvSpPr>
          <p:nvPr>
            <p:ph type="body" sz="quarter" idx="14"/>
          </p:nvPr>
        </p:nvSpPr>
        <p:spPr>
          <a:xfrm>
            <a:off x="324273" y="1987305"/>
            <a:ext cx="8466436" cy="3936485"/>
          </a:xfrm>
        </p:spPr>
        <p:txBody>
          <a:bodyPr/>
          <a:lstStyle/>
          <a:p>
            <a:pPr marL="0" indent="0">
              <a:buNone/>
            </a:pPr>
            <a:r>
              <a:rPr lang="en-GB" dirty="0"/>
              <a:t> </a:t>
            </a:r>
          </a:p>
        </p:txBody>
      </p:sp>
    </p:spTree>
    <p:extLst>
      <p:ext uri="{BB962C8B-B14F-4D97-AF65-F5344CB8AC3E}">
        <p14:creationId xmlns:p14="http://schemas.microsoft.com/office/powerpoint/2010/main" val="3091901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D16F2342-37E8-D442-7C44-C8C8615EF05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2A50423E-A4E4-B6ED-9E79-BF4BF447B9D9}"/>
              </a:ext>
            </a:extLst>
          </p:cNvPr>
          <p:cNvSpPr>
            <a:spLocks noGrp="1"/>
          </p:cNvSpPr>
          <p:nvPr>
            <p:ph type="title"/>
          </p:nvPr>
        </p:nvSpPr>
        <p:spPr/>
        <p:txBody>
          <a:bodyPr/>
          <a:lstStyle/>
          <a:p>
            <a:r>
              <a:rPr lang="en-GB" sz="3600" dirty="0">
                <a:latin typeface="Arial" panose="020B0604020202020204" pitchFamily="34" charset="0"/>
                <a:cs typeface="Arial" panose="020B0604020202020204" pitchFamily="34" charset="0"/>
              </a:rPr>
              <a:t>One problem with this</a:t>
            </a:r>
          </a:p>
        </p:txBody>
      </p:sp>
      <p:sp>
        <p:nvSpPr>
          <p:cNvPr id="10" name="Subtitle 9">
            <a:extLst>
              <a:ext uri="{FF2B5EF4-FFF2-40B4-BE49-F238E27FC236}">
                <a16:creationId xmlns:a16="http://schemas.microsoft.com/office/drawing/2014/main" id="{E2E565F8-C6E1-FA72-FAF4-100254980350}"/>
              </a:ext>
              <a:ext uri="{C183D7F6-B498-43B3-948B-1728B52AA6E4}">
                <adec:decorative xmlns:adec="http://schemas.microsoft.com/office/drawing/2017/decorative" val="1"/>
              </a:ext>
            </a:extLst>
          </p:cNvPr>
          <p:cNvSpPr>
            <a:spLocks noGrp="1"/>
          </p:cNvSpPr>
          <p:nvPr>
            <p:ph type="subTitle" idx="1"/>
          </p:nvPr>
        </p:nvSpPr>
        <p:spPr/>
        <p:txBody>
          <a:bodyPr/>
          <a:lstStyle/>
          <a:p>
            <a:r>
              <a:rPr lang="en-GB" dirty="0"/>
              <a:t>  </a:t>
            </a:r>
          </a:p>
        </p:txBody>
      </p:sp>
      <p:sp>
        <p:nvSpPr>
          <p:cNvPr id="13" name="Text Placeholder 12">
            <a:extLst>
              <a:ext uri="{FF2B5EF4-FFF2-40B4-BE49-F238E27FC236}">
                <a16:creationId xmlns:a16="http://schemas.microsoft.com/office/drawing/2014/main" id="{072AD946-2BC0-5973-EB5A-6F11E05DCAFA}"/>
              </a:ext>
            </a:extLst>
          </p:cNvPr>
          <p:cNvSpPr>
            <a:spLocks noGrp="1"/>
          </p:cNvSpPr>
          <p:nvPr>
            <p:ph type="body" sz="quarter" idx="14"/>
          </p:nvPr>
        </p:nvSpPr>
        <p:spPr>
          <a:xfrm>
            <a:off x="209576" y="5935085"/>
            <a:ext cx="8724848" cy="922915"/>
          </a:xfrm>
        </p:spPr>
        <p:txBody>
          <a:bodyPr/>
          <a:lstStyle/>
          <a:p>
            <a:pPr marL="0" indent="0">
              <a:lnSpc>
                <a:spcPct val="120000"/>
              </a:lnSpc>
              <a:buNone/>
            </a:pPr>
            <a:r>
              <a:rPr lang="en-GB" sz="2000" dirty="0">
                <a:solidFill>
                  <a:schemeClr val="bg1"/>
                </a:solidFill>
                <a:latin typeface="Arial" panose="020B0604020202020204" pitchFamily="34" charset="0"/>
                <a:cs typeface="Arial" panose="020B0604020202020204" pitchFamily="34" charset="0"/>
              </a:rPr>
              <a:t>Images created using </a:t>
            </a:r>
            <a:r>
              <a:rPr lang="en-GB" sz="2000" dirty="0" err="1">
                <a:solidFill>
                  <a:schemeClr val="bg1"/>
                </a:solidFill>
                <a:latin typeface="Arial" panose="020B0604020202020204" pitchFamily="34" charset="0"/>
                <a:cs typeface="Arial" panose="020B0604020202020204" pitchFamily="34" charset="0"/>
              </a:rPr>
              <a:t>Gogle</a:t>
            </a:r>
            <a:r>
              <a:rPr lang="en-GB" sz="2000" dirty="0">
                <a:solidFill>
                  <a:schemeClr val="bg1"/>
                </a:solidFill>
                <a:latin typeface="Arial" panose="020B0604020202020204" pitchFamily="34" charset="0"/>
                <a:cs typeface="Arial" panose="020B0604020202020204" pitchFamily="34" charset="0"/>
              </a:rPr>
              <a:t> Gemini, tweeted 21 Feb 2023 by Frank J Fleming, https://x.com/IMAO_/status/1760093853430710557/photo/1</a:t>
            </a:r>
            <a:endParaRPr lang="en-GB" sz="28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p:txBody>
      </p:sp>
      <p:pic>
        <p:nvPicPr>
          <p:cNvPr id="5" name="Picture 4" descr="User asks Gemini to create an image of a pope. Gemini outputs two images of people wearing papal vestments: one is a brown-skinned woman, the other is a black-skinned man.  ">
            <a:extLst>
              <a:ext uri="{FF2B5EF4-FFF2-40B4-BE49-F238E27FC236}">
                <a16:creationId xmlns:a16="http://schemas.microsoft.com/office/drawing/2014/main" id="{2BA8B259-491A-4959-DAFC-9159AC06F14F}"/>
              </a:ext>
            </a:extLst>
          </p:cNvPr>
          <p:cNvPicPr>
            <a:picLocks noChangeAspect="1"/>
          </p:cNvPicPr>
          <p:nvPr/>
        </p:nvPicPr>
        <p:blipFill>
          <a:blip r:embed="rId3"/>
          <a:stretch>
            <a:fillRect/>
          </a:stretch>
        </p:blipFill>
        <p:spPr>
          <a:xfrm>
            <a:off x="1113108" y="1147019"/>
            <a:ext cx="6666323" cy="4788066"/>
          </a:xfrm>
          <a:prstGeom prst="rect">
            <a:avLst/>
          </a:prstGeom>
        </p:spPr>
      </p:pic>
    </p:spTree>
    <p:extLst>
      <p:ext uri="{BB962C8B-B14F-4D97-AF65-F5344CB8AC3E}">
        <p14:creationId xmlns:p14="http://schemas.microsoft.com/office/powerpoint/2010/main" val="953057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DA5A82-8FC4-41E0-AE3C-A721A68D7896}"/>
              </a:ext>
            </a:extLst>
          </p:cNvPr>
          <p:cNvSpPr txBox="1">
            <a:spLocks noGrp="1"/>
          </p:cNvSpPr>
          <p:nvPr>
            <p:ph type="title" idx="4294967295"/>
          </p:nvPr>
        </p:nvSpPr>
        <p:spPr>
          <a:xfrm flipH="1">
            <a:off x="455995" y="577516"/>
            <a:ext cx="8232007"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SOURCES OF UNWANTED BIAS</a:t>
            </a:r>
            <a:endParaRPr kumimoji="0" lang="en-GB"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 name="Content Placeholder 1">
            <a:extLst>
              <a:ext uri="{FF2B5EF4-FFF2-40B4-BE49-F238E27FC236}">
                <a16:creationId xmlns:a16="http://schemas.microsoft.com/office/drawing/2014/main" id="{6A735903-42C7-F301-3B68-329F98D89579}"/>
              </a:ext>
              <a:ext uri="{C183D7F6-B498-43B3-948B-1728B52AA6E4}">
                <adec:decorative xmlns:adec="http://schemas.microsoft.com/office/drawing/2017/decorative" val="1"/>
              </a:ext>
            </a:extLst>
          </p:cNvPr>
          <p:cNvSpPr>
            <a:spLocks noGrp="1"/>
          </p:cNvSpPr>
          <p:nvPr>
            <p:ph idx="1"/>
          </p:nvPr>
        </p:nvSpPr>
        <p:spPr/>
        <p:txBody>
          <a:bodyPr/>
          <a:lstStyle/>
          <a:p>
            <a:pPr marL="0" indent="0">
              <a:buNone/>
            </a:pPr>
            <a:r>
              <a:rPr lang="en-GB" dirty="0"/>
              <a:t> </a:t>
            </a:r>
          </a:p>
        </p:txBody>
      </p:sp>
      <p:pic>
        <p:nvPicPr>
          <p:cNvPr id="3" name="Picture 2" descr="Two cats lying on a sloping ledge, so that one is higher than the other.">
            <a:extLst>
              <a:ext uri="{FF2B5EF4-FFF2-40B4-BE49-F238E27FC236}">
                <a16:creationId xmlns:a16="http://schemas.microsoft.com/office/drawing/2014/main" id="{B533D152-0093-98BC-6201-5E6FF5B5F9E7}"/>
              </a:ext>
            </a:extLst>
          </p:cNvPr>
          <p:cNvPicPr>
            <a:picLocks noChangeAspect="1"/>
          </p:cNvPicPr>
          <p:nvPr/>
        </p:nvPicPr>
        <p:blipFill>
          <a:blip r:embed="rId3"/>
          <a:stretch>
            <a:fillRect/>
          </a:stretch>
        </p:blipFill>
        <p:spPr>
          <a:xfrm>
            <a:off x="2230140" y="1787365"/>
            <a:ext cx="4683715" cy="4303163"/>
          </a:xfrm>
          <a:prstGeom prst="rect">
            <a:avLst/>
          </a:prstGeom>
        </p:spPr>
      </p:pic>
    </p:spTree>
    <p:extLst>
      <p:ext uri="{BB962C8B-B14F-4D97-AF65-F5344CB8AC3E}">
        <p14:creationId xmlns:p14="http://schemas.microsoft.com/office/powerpoint/2010/main" val="4232619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1C1E9D41-ECA2-A27A-2CAF-7429C584DC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3278A72-3B96-AA34-82C2-BB32BE626F2B}"/>
              </a:ext>
            </a:extLst>
          </p:cNvPr>
          <p:cNvSpPr txBox="1">
            <a:spLocks noGrp="1"/>
          </p:cNvSpPr>
          <p:nvPr>
            <p:ph type="title" idx="4294967295"/>
          </p:nvPr>
        </p:nvSpPr>
        <p:spPr>
          <a:xfrm flipH="1">
            <a:off x="455995" y="494389"/>
            <a:ext cx="8232007" cy="5847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Tenant screening</a:t>
            </a:r>
          </a:p>
        </p:txBody>
      </p:sp>
      <p:pic>
        <p:nvPicPr>
          <p:cNvPr id="5" name="Content Placeholder 4">
            <a:extLst>
              <a:ext uri="{FF2B5EF4-FFF2-40B4-BE49-F238E27FC236}">
                <a16:creationId xmlns:a16="http://schemas.microsoft.com/office/drawing/2014/main" id="{414D7BAF-54F5-7362-A9B7-C0B30F1BEF85}"/>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1520668" y="2699471"/>
            <a:ext cx="6102664" cy="2838596"/>
          </a:xfrm>
        </p:spPr>
      </p:pic>
      <p:sp>
        <p:nvSpPr>
          <p:cNvPr id="2" name="TextBox 1">
            <a:extLst>
              <a:ext uri="{FF2B5EF4-FFF2-40B4-BE49-F238E27FC236}">
                <a16:creationId xmlns:a16="http://schemas.microsoft.com/office/drawing/2014/main" id="{16ECAC3F-0076-27CF-B891-00F916883E85}"/>
              </a:ext>
            </a:extLst>
          </p:cNvPr>
          <p:cNvSpPr txBox="1"/>
          <p:nvPr/>
        </p:nvSpPr>
        <p:spPr>
          <a:xfrm>
            <a:off x="285774" y="1203008"/>
            <a:ext cx="8858226" cy="5148332"/>
          </a:xfrm>
          <a:prstGeom prst="rect">
            <a:avLst/>
          </a:prstGeom>
          <a:noFill/>
        </p:spPr>
        <p:txBody>
          <a:bodyPr wrap="square" rtlCol="0">
            <a:spAutoFit/>
          </a:bodyPr>
          <a:lstStyle/>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r>
              <a:rPr lang="en-GB" sz="2400" dirty="0">
                <a:solidFill>
                  <a:schemeClr val="bg1"/>
                </a:solidFill>
                <a:latin typeface="Arial" panose="020B0604020202020204" pitchFamily="34" charset="0"/>
                <a:cs typeface="Arial" panose="020B0604020202020204" pitchFamily="34" charset="0"/>
              </a:rPr>
              <a:t>TransUnion’s tenant screening</a:t>
            </a:r>
          </a:p>
          <a:p>
            <a:pPr marL="342900" indent="-342900">
              <a:lnSpc>
                <a:spcPct val="120000"/>
              </a:lnSpc>
              <a:buFontTx/>
              <a:buChar char="-"/>
            </a:pPr>
            <a:r>
              <a:rPr lang="en-GB" sz="2000" dirty="0">
                <a:solidFill>
                  <a:schemeClr val="bg1"/>
                </a:solidFill>
                <a:latin typeface="Arial" panose="020B0604020202020204" pitchFamily="34" charset="0"/>
                <a:cs typeface="Arial" panose="020B0604020202020204" pitchFamily="34" charset="0"/>
              </a:rPr>
              <a:t>Uses machine learning: </a:t>
            </a:r>
          </a:p>
          <a:p>
            <a:pPr>
              <a:lnSpc>
                <a:spcPct val="120000"/>
              </a:lnSpc>
            </a:pPr>
            <a:r>
              <a:rPr lang="en-GB" sz="2000" dirty="0">
                <a:solidFill>
                  <a:schemeClr val="bg1"/>
                </a:solidFill>
                <a:latin typeface="Arial" panose="020B0604020202020204" pitchFamily="34" charset="0"/>
                <a:cs typeface="Arial" panose="020B0604020202020204" pitchFamily="34" charset="0"/>
              </a:rPr>
              <a:t>     input includes criminal record, previous tenancy disputes</a:t>
            </a:r>
          </a:p>
          <a:p>
            <a:pPr>
              <a:lnSpc>
                <a:spcPct val="120000"/>
              </a:lnSpc>
            </a:pPr>
            <a:endParaRPr lang="en-GB" sz="2000" dirty="0">
              <a:solidFill>
                <a:schemeClr val="bg1"/>
              </a:solidFill>
              <a:latin typeface="Arial" panose="020B0604020202020204" pitchFamily="34" charset="0"/>
              <a:cs typeface="Arial" panose="020B0604020202020204" pitchFamily="34" charset="0"/>
            </a:endParaRPr>
          </a:p>
          <a:p>
            <a:pPr>
              <a:lnSpc>
                <a:spcPct val="120000"/>
              </a:lnSpc>
            </a:pPr>
            <a:r>
              <a:rPr lang="en-GB" sz="2400" dirty="0">
                <a:solidFill>
                  <a:schemeClr val="bg1"/>
                </a:solidFill>
                <a:latin typeface="Arial" panose="020B0604020202020204" pitchFamily="34" charset="0"/>
                <a:cs typeface="Arial" panose="020B0604020202020204" pitchFamily="34" charset="0"/>
              </a:rPr>
              <a:t>$11.5m settlement of class action lawsuit re bias, June 2023</a:t>
            </a:r>
          </a:p>
          <a:p>
            <a:pPr>
              <a:lnSpc>
                <a:spcPct val="120000"/>
              </a:lnSpc>
            </a:pPr>
            <a:r>
              <a:rPr lang="en-GB" sz="2400" dirty="0">
                <a:solidFill>
                  <a:schemeClr val="bg1"/>
                </a:solidFill>
                <a:latin typeface="Arial" panose="020B0604020202020204" pitchFamily="34" charset="0"/>
                <a:cs typeface="Arial" panose="020B0604020202020204" pitchFamily="34" charset="0"/>
              </a:rPr>
              <a:t>- Burns, 2023</a:t>
            </a:r>
          </a:p>
        </p:txBody>
      </p:sp>
      <p:pic>
        <p:nvPicPr>
          <p:cNvPr id="3" name="Picture 2" descr="A sofa with a cat-transporter on it that looks a bit like a house for a cat, and an orange cat looking out a little apprehensively from inside the cat-transporter.">
            <a:extLst>
              <a:ext uri="{FF2B5EF4-FFF2-40B4-BE49-F238E27FC236}">
                <a16:creationId xmlns:a16="http://schemas.microsoft.com/office/drawing/2014/main" id="{4488D50F-01C9-DC3B-F8E9-0AF2839BC4E1}"/>
              </a:ext>
            </a:extLst>
          </p:cNvPr>
          <p:cNvPicPr>
            <a:picLocks noChangeAspect="1"/>
          </p:cNvPicPr>
          <p:nvPr/>
        </p:nvPicPr>
        <p:blipFill>
          <a:blip r:embed="rId4"/>
          <a:stretch>
            <a:fillRect/>
          </a:stretch>
        </p:blipFill>
        <p:spPr>
          <a:xfrm>
            <a:off x="2493800" y="1122209"/>
            <a:ext cx="3585724" cy="2562514"/>
          </a:xfrm>
          <a:prstGeom prst="rect">
            <a:avLst/>
          </a:prstGeom>
        </p:spPr>
      </p:pic>
    </p:spTree>
    <p:extLst>
      <p:ext uri="{BB962C8B-B14F-4D97-AF65-F5344CB8AC3E}">
        <p14:creationId xmlns:p14="http://schemas.microsoft.com/office/powerpoint/2010/main" val="978950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93CDD0B8-EB83-9C9E-31F4-67211C9BB70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744FE98-9341-494D-9304-B5301C236157}"/>
              </a:ext>
            </a:extLst>
          </p:cNvPr>
          <p:cNvSpPr txBox="1">
            <a:spLocks noGrp="1"/>
          </p:cNvSpPr>
          <p:nvPr>
            <p:ph type="title" idx="4294967295"/>
          </p:nvPr>
        </p:nvSpPr>
        <p:spPr>
          <a:xfrm flipH="1">
            <a:off x="455995" y="577516"/>
            <a:ext cx="8232007" cy="5847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Some sources of unwanted bias</a:t>
            </a:r>
          </a:p>
        </p:txBody>
      </p:sp>
      <p:sp>
        <p:nvSpPr>
          <p:cNvPr id="3" name="Content Placeholder 2">
            <a:extLst>
              <a:ext uri="{FF2B5EF4-FFF2-40B4-BE49-F238E27FC236}">
                <a16:creationId xmlns:a16="http://schemas.microsoft.com/office/drawing/2014/main" id="{346C960C-65A8-9973-1EB9-44CBB1195F81}"/>
              </a:ext>
              <a:ext uri="{C183D7F6-B498-43B3-948B-1728B52AA6E4}">
                <adec:decorative xmlns:adec="http://schemas.microsoft.com/office/drawing/2017/decorative" val="1"/>
              </a:ext>
            </a:extLst>
          </p:cNvPr>
          <p:cNvSpPr>
            <a:spLocks noGrp="1"/>
          </p:cNvSpPr>
          <p:nvPr>
            <p:ph idx="1"/>
          </p:nvPr>
        </p:nvSpPr>
        <p:spPr/>
        <p:txBody>
          <a:bodyPr/>
          <a:lstStyle/>
          <a:p>
            <a:pPr marL="0" indent="0">
              <a:buNone/>
            </a:pPr>
            <a:r>
              <a:rPr lang="en-GB" dirty="0"/>
              <a:t> </a:t>
            </a:r>
          </a:p>
        </p:txBody>
      </p:sp>
      <p:sp>
        <p:nvSpPr>
          <p:cNvPr id="2" name="TextBox 1">
            <a:extLst>
              <a:ext uri="{FF2B5EF4-FFF2-40B4-BE49-F238E27FC236}">
                <a16:creationId xmlns:a16="http://schemas.microsoft.com/office/drawing/2014/main" id="{3BC8817E-3784-00FD-D60B-7A5CAA6A7D8B}"/>
              </a:ext>
            </a:extLst>
          </p:cNvPr>
          <p:cNvSpPr txBox="1"/>
          <p:nvPr/>
        </p:nvSpPr>
        <p:spPr>
          <a:xfrm>
            <a:off x="571549" y="1319933"/>
            <a:ext cx="8572451" cy="3516540"/>
          </a:xfrm>
          <a:prstGeom prst="rect">
            <a:avLst/>
          </a:prstGeom>
          <a:noFill/>
        </p:spPr>
        <p:txBody>
          <a:bodyPr wrap="square" rtlCol="0">
            <a:spAutoFit/>
          </a:bodyPr>
          <a:lstStyle/>
          <a:p>
            <a:pPr marL="457200" indent="-457200">
              <a:lnSpc>
                <a:spcPct val="120000"/>
              </a:lnSpc>
              <a:buFontTx/>
              <a:buChar char="-"/>
            </a:pPr>
            <a:r>
              <a:rPr lang="en-GB" sz="2800" dirty="0">
                <a:solidFill>
                  <a:schemeClr val="bg1"/>
                </a:solidFill>
                <a:latin typeface="Arial" panose="020B0604020202020204" pitchFamily="34" charset="0"/>
                <a:cs typeface="Arial" panose="020B0604020202020204" pitchFamily="34" charset="0"/>
              </a:rPr>
              <a:t>inaccurate / unrepresentative input data </a:t>
            </a:r>
          </a:p>
          <a:p>
            <a:pPr marL="914400" lvl="1" indent="-457200">
              <a:lnSpc>
                <a:spcPct val="120000"/>
              </a:lnSpc>
              <a:buFontTx/>
              <a:buChar char="-"/>
            </a:pPr>
            <a:r>
              <a:rPr lang="en-GB" sz="2400" dirty="0">
                <a:solidFill>
                  <a:schemeClr val="bg1"/>
                </a:solidFill>
                <a:latin typeface="Arial" panose="020B0604020202020204" pitchFamily="34" charset="0"/>
                <a:cs typeface="Arial" panose="020B0604020202020204" pitchFamily="34" charset="0"/>
              </a:rPr>
              <a:t>historical &amp; societal bias; unrepresentative sampling; </a:t>
            </a:r>
          </a:p>
          <a:p>
            <a:pPr lvl="1">
              <a:lnSpc>
                <a:spcPct val="120000"/>
              </a:lnSpc>
            </a:pPr>
            <a:r>
              <a:rPr lang="en-GB" sz="2400" dirty="0">
                <a:solidFill>
                  <a:schemeClr val="bg1"/>
                </a:solidFill>
                <a:latin typeface="Arial" panose="020B0604020202020204" pitchFamily="34" charset="0"/>
                <a:cs typeface="Arial" panose="020B0604020202020204" pitchFamily="34" charset="0"/>
              </a:rPr>
              <a:t>	inaccurate/unrepresentative labelling; poor proxy</a:t>
            </a:r>
          </a:p>
          <a:p>
            <a:pPr>
              <a:lnSpc>
                <a:spcPct val="120000"/>
              </a:lnSpc>
            </a:pPr>
            <a:r>
              <a:rPr lang="en-GB" sz="2800" dirty="0">
                <a:solidFill>
                  <a:schemeClr val="bg1"/>
                </a:solidFill>
                <a:latin typeface="Arial" panose="020B0604020202020204" pitchFamily="34" charset="0"/>
                <a:cs typeface="Arial" panose="020B0604020202020204" pitchFamily="34" charset="0"/>
              </a:rPr>
              <a:t>-	bias magnification by some models</a:t>
            </a:r>
          </a:p>
          <a:p>
            <a:pPr>
              <a:lnSpc>
                <a:spcPct val="120000"/>
              </a:lnSpc>
            </a:pPr>
            <a:r>
              <a:rPr lang="en-GB" sz="2800" dirty="0">
                <a:solidFill>
                  <a:schemeClr val="bg1"/>
                </a:solidFill>
                <a:latin typeface="Arial" panose="020B0604020202020204" pitchFamily="34" charset="0"/>
                <a:cs typeface="Arial" panose="020B0604020202020204" pitchFamily="34" charset="0"/>
              </a:rPr>
              <a:t>- 	bias feedback loop </a:t>
            </a:r>
          </a:p>
          <a:p>
            <a:pPr marL="457200" indent="-457200">
              <a:lnSpc>
                <a:spcPct val="120000"/>
              </a:lnSpc>
              <a:buFontTx/>
              <a:buChar char="-"/>
            </a:pPr>
            <a:r>
              <a:rPr lang="en-GB" sz="2800" dirty="0">
                <a:solidFill>
                  <a:schemeClr val="bg1"/>
                </a:solidFill>
                <a:latin typeface="Arial" panose="020B0604020202020204" pitchFamily="34" charset="0"/>
                <a:cs typeface="Arial" panose="020B0604020202020204" pitchFamily="34" charset="0"/>
              </a:rPr>
              <a:t>gaming by users </a:t>
            </a:r>
          </a:p>
          <a:p>
            <a:pPr marL="457200" indent="-457200">
              <a:lnSpc>
                <a:spcPct val="120000"/>
              </a:lnSpc>
              <a:buFontTx/>
              <a:buChar char="-"/>
            </a:pPr>
            <a:r>
              <a:rPr lang="en-GB" sz="2800" dirty="0">
                <a:solidFill>
                  <a:schemeClr val="bg1"/>
                </a:solidFill>
                <a:latin typeface="Arial" panose="020B0604020202020204" pitchFamily="34" charset="0"/>
                <a:cs typeface="Arial" panose="020B0604020202020204" pitchFamily="34" charset="0"/>
              </a:rPr>
              <a:t>different impact of same algorithmic outcome</a:t>
            </a:r>
          </a:p>
        </p:txBody>
      </p:sp>
    </p:spTree>
    <p:extLst>
      <p:ext uri="{BB962C8B-B14F-4D97-AF65-F5344CB8AC3E}">
        <p14:creationId xmlns:p14="http://schemas.microsoft.com/office/powerpoint/2010/main" val="57213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DA5A82-8FC4-41E0-AE3C-A721A68D7896}"/>
              </a:ext>
            </a:extLst>
          </p:cNvPr>
          <p:cNvSpPr txBox="1">
            <a:spLocks noGrp="1"/>
          </p:cNvSpPr>
          <p:nvPr>
            <p:ph type="title" idx="4294967295"/>
          </p:nvPr>
        </p:nvSpPr>
        <p:spPr>
          <a:xfrm flipH="1">
            <a:off x="455995" y="494389"/>
            <a:ext cx="8232007"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3600" dirty="0">
                <a:latin typeface="Arial" panose="020B0604020202020204" pitchFamily="34" charset="0"/>
                <a:ea typeface="+mn-ea"/>
                <a:cs typeface="Arial" panose="020B0604020202020204" pitchFamily="34" charset="0"/>
              </a:rPr>
              <a:t>Tenant screening: suggestions?</a:t>
            </a:r>
            <a:endParaRPr kumimoji="0" lang="en-GB" sz="3600" b="0" i="0" u="none" strike="noStrike" kern="1200" cap="none" spc="0" normalizeH="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pic>
        <p:nvPicPr>
          <p:cNvPr id="5" name="Content Placeholder 4">
            <a:extLst>
              <a:ext uri="{FF2B5EF4-FFF2-40B4-BE49-F238E27FC236}">
                <a16:creationId xmlns:a16="http://schemas.microsoft.com/office/drawing/2014/main" id="{155C0BE9-8A23-4E42-9B0E-17952D735915}"/>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1520668" y="2699471"/>
            <a:ext cx="6102664" cy="2838596"/>
          </a:xfrm>
        </p:spPr>
      </p:pic>
      <p:sp>
        <p:nvSpPr>
          <p:cNvPr id="7" name="TextBox 6">
            <a:extLst>
              <a:ext uri="{FF2B5EF4-FFF2-40B4-BE49-F238E27FC236}">
                <a16:creationId xmlns:a16="http://schemas.microsoft.com/office/drawing/2014/main" id="{3C0B015A-2C9C-AC69-B7A2-CE1A62D0933D}"/>
              </a:ext>
            </a:extLst>
          </p:cNvPr>
          <p:cNvSpPr txBox="1"/>
          <p:nvPr/>
        </p:nvSpPr>
        <p:spPr>
          <a:xfrm>
            <a:off x="455995" y="1589026"/>
            <a:ext cx="8455531" cy="2630144"/>
          </a:xfrm>
          <a:prstGeom prst="rect">
            <a:avLst/>
          </a:prstGeom>
          <a:noFill/>
        </p:spPr>
        <p:txBody>
          <a:bodyPr wrap="square">
            <a:spAutoFit/>
          </a:bodyPr>
          <a:lstStyle/>
          <a:p>
            <a:pPr>
              <a:lnSpc>
                <a:spcPct val="120000"/>
              </a:lnSpc>
            </a:pPr>
            <a:r>
              <a:rPr lang="en-US" sz="2800" dirty="0">
                <a:solidFill>
                  <a:schemeClr val="bg1"/>
                </a:solidFill>
                <a:latin typeface="Arial" panose="020B0604020202020204" pitchFamily="34" charset="0"/>
                <a:cs typeface="Arial" panose="020B0604020202020204" pitchFamily="34" charset="0"/>
              </a:rPr>
              <a:t>Public comment by 15 State Attorneys General recommending regulations for tenant screening, 2023</a:t>
            </a:r>
          </a:p>
          <a:p>
            <a:pPr>
              <a:lnSpc>
                <a:spcPct val="120000"/>
              </a:lnSpc>
            </a:pPr>
            <a:endParaRPr lang="en-US" sz="2800" dirty="0">
              <a:solidFill>
                <a:schemeClr val="bg1"/>
              </a:solidFill>
              <a:latin typeface="Arial" panose="020B0604020202020204" pitchFamily="34" charset="0"/>
              <a:cs typeface="Arial" panose="020B0604020202020204" pitchFamily="34" charset="0"/>
            </a:endParaRPr>
          </a:p>
          <a:p>
            <a:pPr>
              <a:lnSpc>
                <a:spcPct val="120000"/>
              </a:lnSpc>
            </a:pPr>
            <a:r>
              <a:rPr lang="en-US" sz="2800" dirty="0">
                <a:solidFill>
                  <a:schemeClr val="bg1"/>
                </a:solidFill>
                <a:latin typeface="Arial" panose="020B0604020202020204" pitchFamily="34" charset="0"/>
                <a:cs typeface="Arial" panose="020B0604020202020204" pitchFamily="34" charset="0"/>
              </a:rPr>
              <a:t>Suggestions?</a:t>
            </a:r>
            <a:endParaRPr lang="en-GB"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9072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BFE2747D-78C6-E3E8-16E6-42A265F34CE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6E8D87-8F71-384E-1B3F-83C2846314F2}"/>
              </a:ext>
            </a:extLst>
          </p:cNvPr>
          <p:cNvSpPr txBox="1">
            <a:spLocks noGrp="1"/>
          </p:cNvSpPr>
          <p:nvPr>
            <p:ph type="title" idx="4294967295"/>
          </p:nvPr>
        </p:nvSpPr>
        <p:spPr>
          <a:xfrm flipH="1">
            <a:off x="455995" y="494389"/>
            <a:ext cx="8232007"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3600" dirty="0">
                <a:latin typeface="Arial" panose="020B0604020202020204" pitchFamily="34" charset="0"/>
                <a:ea typeface="+mn-ea"/>
                <a:cs typeface="Arial" panose="020B0604020202020204" pitchFamily="34" charset="0"/>
              </a:rPr>
              <a:t>Tenant screening recommendations</a:t>
            </a:r>
            <a:endParaRPr kumimoji="0" lang="en-GB" sz="3600" b="0" i="0" u="none" strike="noStrike" kern="1200" cap="none" spc="0" normalizeH="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pic>
        <p:nvPicPr>
          <p:cNvPr id="5" name="Content Placeholder 4">
            <a:extLst>
              <a:ext uri="{FF2B5EF4-FFF2-40B4-BE49-F238E27FC236}">
                <a16:creationId xmlns:a16="http://schemas.microsoft.com/office/drawing/2014/main" id="{49A41342-D677-5690-7EEF-342156C4ABA8}"/>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1520668" y="2699471"/>
            <a:ext cx="6102664" cy="2838596"/>
          </a:xfrm>
        </p:spPr>
      </p:pic>
      <p:sp>
        <p:nvSpPr>
          <p:cNvPr id="7" name="TextBox 6">
            <a:extLst>
              <a:ext uri="{FF2B5EF4-FFF2-40B4-BE49-F238E27FC236}">
                <a16:creationId xmlns:a16="http://schemas.microsoft.com/office/drawing/2014/main" id="{7F184873-C990-5157-0D2C-AA4D6CFCBE5B}"/>
              </a:ext>
            </a:extLst>
          </p:cNvPr>
          <p:cNvSpPr txBox="1"/>
          <p:nvPr/>
        </p:nvSpPr>
        <p:spPr>
          <a:xfrm>
            <a:off x="455995" y="1214022"/>
            <a:ext cx="8455531" cy="5806398"/>
          </a:xfrm>
          <a:prstGeom prst="rect">
            <a:avLst/>
          </a:prstGeom>
          <a:noFill/>
        </p:spPr>
        <p:txBody>
          <a:bodyPr wrap="square">
            <a:spAutoFit/>
          </a:bodyPr>
          <a:lstStyle/>
          <a:p>
            <a:pPr>
              <a:lnSpc>
                <a:spcPct val="120000"/>
              </a:lnSpc>
            </a:pPr>
            <a:r>
              <a:rPr lang="en-GB" sz="2400" dirty="0">
                <a:solidFill>
                  <a:schemeClr val="bg1"/>
                </a:solidFill>
                <a:latin typeface="Arial" panose="020B0604020202020204" pitchFamily="34" charset="0"/>
                <a:cs typeface="Arial" panose="020B0604020202020204" pitchFamily="34" charset="0"/>
              </a:rPr>
              <a:t>- 	Some types of input data not allowed</a:t>
            </a:r>
          </a:p>
          <a:p>
            <a:pPr marL="457200" indent="-457200">
              <a:lnSpc>
                <a:spcPct val="120000"/>
              </a:lnSpc>
              <a:buFontTx/>
              <a:buChar char="-"/>
            </a:pPr>
            <a:r>
              <a:rPr lang="en-GB" sz="2400" dirty="0">
                <a:solidFill>
                  <a:schemeClr val="bg1"/>
                </a:solidFill>
                <a:latin typeface="Arial" panose="020B0604020202020204" pitchFamily="34" charset="0"/>
                <a:cs typeface="Arial" panose="020B0604020202020204" pitchFamily="34" charset="0"/>
              </a:rPr>
              <a:t>Rejected tenant gets free copy of report, and right to challenge decision</a:t>
            </a:r>
          </a:p>
          <a:p>
            <a:pPr marL="457200" indent="-457200">
              <a:lnSpc>
                <a:spcPct val="120000"/>
              </a:lnSpc>
              <a:buFontTx/>
              <a:buChar char="-"/>
            </a:pPr>
            <a:r>
              <a:rPr lang="en-GB" sz="2400" dirty="0">
                <a:solidFill>
                  <a:schemeClr val="bg1"/>
                </a:solidFill>
                <a:latin typeface="Arial" panose="020B0604020202020204" pitchFamily="34" charset="0"/>
                <a:cs typeface="Arial" panose="020B0604020202020204" pitchFamily="34" charset="0"/>
              </a:rPr>
              <a:t>Main reasons given for rejection (which data points) </a:t>
            </a:r>
          </a:p>
          <a:p>
            <a:pPr marL="457200" indent="-457200">
              <a:lnSpc>
                <a:spcPct val="120000"/>
              </a:lnSpc>
              <a:buFontTx/>
              <a:buChar char="-"/>
            </a:pPr>
            <a:r>
              <a:rPr lang="en-GB" sz="2400" dirty="0">
                <a:solidFill>
                  <a:schemeClr val="bg1"/>
                </a:solidFill>
                <a:latin typeface="Arial" panose="020B0604020202020204" pitchFamily="34" charset="0"/>
                <a:cs typeface="Arial" panose="020B0604020202020204" pitchFamily="34" charset="0"/>
              </a:rPr>
              <a:t>If tenant shows that decision was wrong, e.g. by proof of previous rent payments, gets offered next similar vacancy</a:t>
            </a:r>
          </a:p>
          <a:p>
            <a:pPr marL="457200" indent="-457200">
              <a:lnSpc>
                <a:spcPct val="120000"/>
              </a:lnSpc>
              <a:buFontTx/>
              <a:buChar char="-"/>
            </a:pPr>
            <a:r>
              <a:rPr lang="en-GB" sz="2400" dirty="0">
                <a:solidFill>
                  <a:schemeClr val="bg1"/>
                </a:solidFill>
                <a:latin typeface="Arial" panose="020B0604020202020204" pitchFamily="34" charset="0"/>
                <a:cs typeface="Arial" panose="020B0604020202020204" pitchFamily="34" charset="0"/>
              </a:rPr>
              <a:t>Consumer Financial Protection Bureau gets sufficient info to audit for bias, including source code &amp; coders’ notes.</a:t>
            </a:r>
          </a:p>
          <a:p>
            <a:pPr>
              <a:lnSpc>
                <a:spcPct val="120000"/>
              </a:lnSpc>
            </a:pPr>
            <a:r>
              <a:rPr lang="en-GB" sz="2400" dirty="0">
                <a:solidFill>
                  <a:schemeClr val="bg1"/>
                </a:solidFill>
                <a:latin typeface="Arial" panose="020B0604020202020204" pitchFamily="34" charset="0"/>
                <a:cs typeface="Arial" panose="020B0604020202020204" pitchFamily="34" charset="0"/>
              </a:rPr>
              <a:t>(more)  - see Attorneys General, 2023</a:t>
            </a:r>
            <a:endParaRPr lang="en-GB" sz="2000" dirty="0">
              <a:solidFill>
                <a:schemeClr val="bg1"/>
              </a:solidFill>
              <a:latin typeface="Arial" panose="020B0604020202020204" pitchFamily="34" charset="0"/>
              <a:cs typeface="Arial" panose="020B0604020202020204" pitchFamily="34" charset="0"/>
            </a:endParaRPr>
          </a:p>
          <a:p>
            <a:pPr>
              <a:lnSpc>
                <a:spcPct val="120000"/>
              </a:lnSpc>
            </a:pPr>
            <a:endParaRPr lang="en-GB" sz="2000" dirty="0">
              <a:solidFill>
                <a:schemeClr val="bg1"/>
              </a:solidFill>
              <a:latin typeface="Arial" panose="020B0604020202020204" pitchFamily="34" charset="0"/>
              <a:cs typeface="Arial" panose="020B0604020202020204" pitchFamily="34" charset="0"/>
            </a:endParaRPr>
          </a:p>
          <a:p>
            <a:pPr>
              <a:lnSpc>
                <a:spcPct val="120000"/>
              </a:lnSpc>
            </a:pPr>
            <a:r>
              <a:rPr lang="en-GB" sz="2400" dirty="0">
                <a:solidFill>
                  <a:schemeClr val="bg1"/>
                </a:solidFill>
                <a:latin typeface="Arial" panose="020B0604020202020204" pitchFamily="34" charset="0"/>
                <a:cs typeface="Arial" panose="020B0604020202020204" pitchFamily="34" charset="0"/>
              </a:rPr>
              <a:t>UK/EU: can have explanation of “logic” of automated decision, and human review</a:t>
            </a:r>
          </a:p>
          <a:p>
            <a:pPr marL="457200" indent="-457200">
              <a:lnSpc>
                <a:spcPct val="120000"/>
              </a:lnSpc>
              <a:buFontTx/>
              <a:buChar char="-"/>
            </a:pPr>
            <a:endParaRPr lang="en-GB"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0994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DA5A82-8FC4-41E0-AE3C-A721A68D7896}"/>
              </a:ext>
            </a:extLst>
          </p:cNvPr>
          <p:cNvSpPr txBox="1">
            <a:spLocks noGrp="1"/>
          </p:cNvSpPr>
          <p:nvPr>
            <p:ph type="title" idx="4294967295"/>
          </p:nvPr>
        </p:nvSpPr>
        <p:spPr>
          <a:xfrm flipH="1">
            <a:off x="455994" y="600967"/>
            <a:ext cx="8572449" cy="107721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Arial" panose="020B0604020202020204" pitchFamily="34" charset="0"/>
                <a:ea typeface="+mn-ea"/>
                <a:cs typeface="Arial" panose="020B0604020202020204" pitchFamily="34" charset="0"/>
              </a:rPr>
              <a:t>AI</a:t>
            </a:r>
            <a:r>
              <a:rPr kumimoji="0" lang="en-GB" sz="3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fairness isn’t just about debiasing </a:t>
            </a:r>
            <a:br>
              <a:rPr kumimoji="0" lang="en-GB" sz="3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kumimoji="0" lang="en-GB" sz="3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models &amp; data</a:t>
            </a:r>
          </a:p>
        </p:txBody>
      </p:sp>
      <p:pic>
        <p:nvPicPr>
          <p:cNvPr id="5" name="Content Placeholder 4">
            <a:extLst>
              <a:ext uri="{FF2B5EF4-FFF2-40B4-BE49-F238E27FC236}">
                <a16:creationId xmlns:a16="http://schemas.microsoft.com/office/drawing/2014/main" id="{155C0BE9-8A23-4E42-9B0E-17952D735915}"/>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1520668" y="2699471"/>
            <a:ext cx="6102664" cy="2838596"/>
          </a:xfrm>
        </p:spPr>
      </p:pic>
      <p:sp>
        <p:nvSpPr>
          <p:cNvPr id="2" name="TextBox 1">
            <a:extLst>
              <a:ext uri="{FF2B5EF4-FFF2-40B4-BE49-F238E27FC236}">
                <a16:creationId xmlns:a16="http://schemas.microsoft.com/office/drawing/2014/main" id="{E392E8C5-CB47-41AB-AAF9-3514716FAFE6}"/>
              </a:ext>
            </a:extLst>
          </p:cNvPr>
          <p:cNvSpPr txBox="1"/>
          <p:nvPr/>
        </p:nvSpPr>
        <p:spPr>
          <a:xfrm>
            <a:off x="455995" y="1185742"/>
            <a:ext cx="8572451" cy="5215467"/>
          </a:xfrm>
          <a:prstGeom prst="rect">
            <a:avLst/>
          </a:prstGeom>
          <a:noFill/>
        </p:spPr>
        <p:txBody>
          <a:bodyPr wrap="square" rtlCol="0">
            <a:spAutoFit/>
          </a:bodyPr>
          <a:lstStyle/>
          <a:p>
            <a:pPr marR="0" lvl="0" algn="l" defTabSz="457200" rtl="0" eaLnBrk="1" fontAlgn="auto" latinLnBrk="0" hangingPunct="1">
              <a:lnSpc>
                <a:spcPct val="120000"/>
              </a:lnSpc>
              <a:spcBef>
                <a:spcPts val="0"/>
              </a:spcBef>
              <a:spcAft>
                <a:spcPts val="0"/>
              </a:spcAft>
              <a:buClrTx/>
              <a:buSzTx/>
              <a:tabLst/>
              <a:defRPr/>
            </a:pPr>
            <a:endParaRPr lang="en-GB" sz="2800" dirty="0">
              <a:solidFill>
                <a:prstClr val="white"/>
              </a:solidFill>
              <a:latin typeface="Arial" panose="020B0604020202020204" pitchFamily="34" charset="0"/>
              <a:cs typeface="Arial" panose="020B0604020202020204" pitchFamily="34" charset="0"/>
            </a:endParaRPr>
          </a:p>
          <a:p>
            <a:pPr marL="457200" marR="0" lvl="0" indent="-457200" algn="l" defTabSz="457200" rtl="0" eaLnBrk="1" fontAlgn="auto" latinLnBrk="0" hangingPunct="1">
              <a:lnSpc>
                <a:spcPct val="120000"/>
              </a:lnSpc>
              <a:spcBef>
                <a:spcPts val="0"/>
              </a:spcBef>
              <a:spcAft>
                <a:spcPts val="0"/>
              </a:spcAft>
              <a:buClrTx/>
              <a:buSzTx/>
              <a:buFontTx/>
              <a:buChar char="-"/>
              <a:tabLst/>
              <a:defRPr/>
            </a:pPr>
            <a:endParaRPr lang="en-GB" sz="2800" dirty="0">
              <a:solidFill>
                <a:prstClr val="white"/>
              </a:solidFill>
              <a:latin typeface="Arial" panose="020B0604020202020204" pitchFamily="34" charset="0"/>
              <a:cs typeface="Arial" panose="020B0604020202020204" pitchFamily="34" charset="0"/>
            </a:endParaRPr>
          </a:p>
          <a:p>
            <a:pPr marL="457200" marR="0" lvl="0" indent="-457200" algn="l" defTabSz="457200" rtl="0" eaLnBrk="1" fontAlgn="auto" latinLnBrk="0" hangingPunct="1">
              <a:lnSpc>
                <a:spcPct val="120000"/>
              </a:lnSpc>
              <a:spcBef>
                <a:spcPts val="0"/>
              </a:spcBef>
              <a:spcAft>
                <a:spcPts val="0"/>
              </a:spcAft>
              <a:buClrTx/>
              <a:buSzTx/>
              <a:buFontTx/>
              <a:buChar char="-"/>
              <a:tabLst/>
              <a:defRPr/>
            </a:pPr>
            <a:r>
              <a:rPr lang="en-GB" sz="2800" dirty="0">
                <a:solidFill>
                  <a:prstClr val="white"/>
                </a:solidFill>
                <a:latin typeface="Arial" panose="020B0604020202020204" pitchFamily="34" charset="0"/>
                <a:cs typeface="Arial" panose="020B0604020202020204" pitchFamily="34" charset="0"/>
              </a:rPr>
              <a:t>which fairness criterion?</a:t>
            </a:r>
          </a:p>
          <a:p>
            <a:pPr marL="457200" marR="0" lvl="0" indent="-457200" algn="l" defTabSz="457200" rtl="0" eaLnBrk="1" fontAlgn="auto" latinLnBrk="0" hangingPunct="1">
              <a:lnSpc>
                <a:spcPct val="120000"/>
              </a:lnSpc>
              <a:spcBef>
                <a:spcPts val="0"/>
              </a:spcBef>
              <a:spcAft>
                <a:spcPts val="0"/>
              </a:spcAft>
              <a:buClrTx/>
              <a:buSzTx/>
              <a:buFontTx/>
              <a:buChar char="-"/>
              <a:tabLst/>
              <a:defRPr/>
            </a:pPr>
            <a:r>
              <a:rPr lang="en-GB" sz="2800" dirty="0">
                <a:solidFill>
                  <a:prstClr val="white"/>
                </a:solidFill>
                <a:latin typeface="Arial" panose="020B0604020202020204" pitchFamily="34" charset="0"/>
                <a:cs typeface="Arial" panose="020B0604020202020204" pitchFamily="34" charset="0"/>
              </a:rPr>
              <a:t>processes for discovering problems/inaccuracies</a:t>
            </a:r>
          </a:p>
          <a:p>
            <a:pPr marL="457200" marR="0" lvl="0" indent="-457200" algn="l" defTabSz="457200" rtl="0" eaLnBrk="1" fontAlgn="auto" latinLnBrk="0" hangingPunct="1">
              <a:lnSpc>
                <a:spcPct val="120000"/>
              </a:lnSpc>
              <a:spcBef>
                <a:spcPts val="0"/>
              </a:spcBef>
              <a:spcAft>
                <a:spcPts val="0"/>
              </a:spcAft>
              <a:buClrTx/>
              <a:buSzTx/>
              <a:buFontTx/>
              <a:buChar char="-"/>
              <a:tabLst/>
              <a:defRPr/>
            </a:pPr>
            <a:r>
              <a:rPr lang="en-GB" sz="2800" dirty="0">
                <a:solidFill>
                  <a:prstClr val="white"/>
                </a:solidFill>
                <a:latin typeface="Arial" panose="020B0604020202020204" pitchFamily="34" charset="0"/>
                <a:cs typeface="Arial" panose="020B0604020202020204" pitchFamily="34" charset="0"/>
              </a:rPr>
              <a:t>mitigation or remediation</a:t>
            </a:r>
          </a:p>
          <a:p>
            <a:pPr marL="457200" marR="0" lvl="0" indent="-457200" algn="l" defTabSz="457200" rtl="0" eaLnBrk="1" fontAlgn="auto" latinLnBrk="0" hangingPunct="1">
              <a:lnSpc>
                <a:spcPct val="120000"/>
              </a:lnSpc>
              <a:spcBef>
                <a:spcPts val="0"/>
              </a:spcBef>
              <a:spcAft>
                <a:spcPts val="0"/>
              </a:spcAft>
              <a:buClrTx/>
              <a:buSzTx/>
              <a:buFontTx/>
              <a:buChar char="-"/>
              <a:tabLst/>
              <a:defRPr/>
            </a:pPr>
            <a:r>
              <a:rPr lang="en-GB" sz="2800" dirty="0">
                <a:solidFill>
                  <a:prstClr val="white"/>
                </a:solidFill>
                <a:latin typeface="Arial" panose="020B0604020202020204" pitchFamily="34" charset="0"/>
                <a:cs typeface="Arial" panose="020B0604020202020204" pitchFamily="34" charset="0"/>
              </a:rPr>
              <a:t>accountability</a:t>
            </a:r>
          </a:p>
          <a:p>
            <a:pPr marL="457200" marR="0" lvl="0" indent="-457200" algn="l" defTabSz="457200" rtl="0" eaLnBrk="1" fontAlgn="auto" latinLnBrk="0" hangingPunct="1">
              <a:lnSpc>
                <a:spcPct val="120000"/>
              </a:lnSpc>
              <a:spcBef>
                <a:spcPts val="0"/>
              </a:spcBef>
              <a:spcAft>
                <a:spcPts val="0"/>
              </a:spcAft>
              <a:buClrTx/>
              <a:buSzTx/>
              <a:buFontTx/>
              <a:buChar char="-"/>
              <a:tabLst/>
              <a:defRPr/>
            </a:pPr>
            <a:endParaRPr lang="en-GB" sz="2800" dirty="0">
              <a:solidFill>
                <a:prstClr val="white"/>
              </a:solidFill>
              <a:latin typeface="Arial" panose="020B0604020202020204" pitchFamily="34" charset="0"/>
              <a:cs typeface="Arial" panose="020B0604020202020204" pitchFamily="34" charset="0"/>
            </a:endParaRPr>
          </a:p>
          <a:p>
            <a:pPr marR="0" lvl="0" algn="l" defTabSz="457200" rtl="0" eaLnBrk="1" fontAlgn="auto" latinLnBrk="0" hangingPunct="1">
              <a:lnSpc>
                <a:spcPct val="120000"/>
              </a:lnSpc>
              <a:spcBef>
                <a:spcPts val="0"/>
              </a:spcBef>
              <a:spcAft>
                <a:spcPts val="0"/>
              </a:spcAft>
              <a:buClrTx/>
              <a:buSzTx/>
              <a:tabLst/>
              <a:defRPr/>
            </a:pPr>
            <a:r>
              <a:rPr lang="en-GB" sz="2800" dirty="0">
                <a:solidFill>
                  <a:prstClr val="white"/>
                </a:solidFill>
                <a:latin typeface="Arial" panose="020B0604020202020204" pitchFamily="34" charset="0"/>
                <a:cs typeface="Arial" panose="020B0604020202020204" pitchFamily="34" charset="0"/>
              </a:rPr>
              <a:t>Transparency can help</a:t>
            </a:r>
          </a:p>
          <a:p>
            <a:pPr marR="0" lvl="0" algn="l" defTabSz="457200" rtl="0" eaLnBrk="1" fontAlgn="auto" latinLnBrk="0" hangingPunct="1">
              <a:lnSpc>
                <a:spcPct val="120000"/>
              </a:lnSpc>
              <a:spcBef>
                <a:spcPts val="0"/>
              </a:spcBef>
              <a:spcAft>
                <a:spcPts val="0"/>
              </a:spcAft>
              <a:buClrTx/>
              <a:buSzTx/>
              <a:tabLst/>
              <a:defRPr/>
            </a:pPr>
            <a:endParaRPr lang="en-GB" sz="2800" dirty="0">
              <a:solidFill>
                <a:prstClr val="white"/>
              </a:solidFill>
              <a:latin typeface="Arial" panose="020B0604020202020204" pitchFamily="34" charset="0"/>
              <a:cs typeface="Arial" panose="020B0604020202020204" pitchFamily="34" charset="0"/>
            </a:endParaRPr>
          </a:p>
          <a:p>
            <a:pPr marR="0" lvl="0" algn="l" defTabSz="457200" rtl="0" eaLnBrk="1" fontAlgn="auto" latinLnBrk="0" hangingPunct="1">
              <a:lnSpc>
                <a:spcPct val="120000"/>
              </a:lnSpc>
              <a:spcBef>
                <a:spcPts val="0"/>
              </a:spcBef>
              <a:spcAft>
                <a:spcPts val="0"/>
              </a:spcAft>
              <a:buClrTx/>
              <a:buSzTx/>
              <a:tabLst/>
              <a:defRPr/>
            </a:pPr>
            <a:r>
              <a:rPr lang="en-GB" sz="2800" b="1" dirty="0">
                <a:solidFill>
                  <a:schemeClr val="accent4">
                    <a:lumMod val="60000"/>
                    <a:lumOff val="40000"/>
                  </a:schemeClr>
                </a:solidFill>
                <a:latin typeface="Arial" panose="020B0604020202020204" pitchFamily="34" charset="0"/>
                <a:cs typeface="Arial" panose="020B0604020202020204" pitchFamily="34" charset="0"/>
              </a:rPr>
              <a:t>Policy &amp; governance, not just tech</a:t>
            </a:r>
          </a:p>
        </p:txBody>
      </p:sp>
    </p:spTree>
    <p:extLst>
      <p:ext uri="{BB962C8B-B14F-4D97-AF65-F5344CB8AC3E}">
        <p14:creationId xmlns:p14="http://schemas.microsoft.com/office/powerpoint/2010/main" val="187896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a:extLst>
            <a:ext uri="{FF2B5EF4-FFF2-40B4-BE49-F238E27FC236}">
              <a16:creationId xmlns:a16="http://schemas.microsoft.com/office/drawing/2014/main" id="{0B97D85E-A890-BD0B-FCC0-4E970C37633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FA4EE30-5E7F-D34B-7F2D-F968A6B645A6}"/>
              </a:ext>
            </a:extLst>
          </p:cNvPr>
          <p:cNvSpPr>
            <a:spLocks noGrp="1"/>
          </p:cNvSpPr>
          <p:nvPr>
            <p:ph type="title"/>
          </p:nvPr>
        </p:nvSpPr>
        <p:spPr>
          <a:xfrm>
            <a:off x="125732" y="1991381"/>
            <a:ext cx="9018268" cy="523220"/>
          </a:xfrm>
        </p:spPr>
        <p:txBody>
          <a:bodyPr/>
          <a:lstStyle/>
          <a:p>
            <a:r>
              <a:rPr lang="en-GB" dirty="0"/>
              <a:t> </a:t>
            </a:r>
            <a:r>
              <a:rPr lang="en-GB" b="1" dirty="0">
                <a:solidFill>
                  <a:schemeClr val="tx1"/>
                </a:solidFill>
                <a:latin typeface="Arial" panose="020B0604020202020204" pitchFamily="34" charset="0"/>
                <a:cs typeface="Arial" panose="020B0604020202020204" pitchFamily="34" charset="0"/>
              </a:rPr>
              <a:t>Bias, Fairness and Transparency </a:t>
            </a:r>
            <a:r>
              <a:rPr lang="en-GB" b="1" dirty="0">
                <a:solidFill>
                  <a:schemeClr val="accent6">
                    <a:lumMod val="40000"/>
                    <a:lumOff val="60000"/>
                  </a:schemeClr>
                </a:solidFill>
                <a:latin typeface="Arial" panose="020B0604020202020204" pitchFamily="34" charset="0"/>
                <a:cs typeface="Arial" panose="020B0604020202020204" pitchFamily="34" charset="0"/>
              </a:rPr>
              <a:t>-</a:t>
            </a:r>
            <a:endParaRPr lang="en-US" b="1" dirty="0">
              <a:solidFill>
                <a:schemeClr val="accent6">
                  <a:lumMod val="40000"/>
                  <a:lumOff val="60000"/>
                </a:schemeClr>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1BAB5998-04EB-CFAD-0AF8-84C624BA70EC}"/>
              </a:ext>
              <a:ext uri="{C183D7F6-B498-43B3-948B-1728B52AA6E4}">
                <adec:decorative xmlns:adec="http://schemas.microsoft.com/office/drawing/2017/decorative" val="1"/>
              </a:ext>
            </a:extLst>
          </p:cNvPr>
          <p:cNvSpPr>
            <a:spLocks noGrp="1"/>
          </p:cNvSpPr>
          <p:nvPr>
            <p:ph type="subTitle" idx="1"/>
          </p:nvPr>
        </p:nvSpPr>
        <p:spPr>
          <a:xfrm>
            <a:off x="331200" y="767827"/>
            <a:ext cx="8229600" cy="502701"/>
          </a:xfrm>
        </p:spPr>
        <p:txBody>
          <a:bodyPr/>
          <a:lstStyle/>
          <a:p>
            <a:r>
              <a:rPr lang="en-GB" dirty="0"/>
              <a:t> </a:t>
            </a:r>
          </a:p>
        </p:txBody>
      </p:sp>
      <p:sp>
        <p:nvSpPr>
          <p:cNvPr id="6" name="Text Placeholder 5">
            <a:extLst>
              <a:ext uri="{FF2B5EF4-FFF2-40B4-BE49-F238E27FC236}">
                <a16:creationId xmlns:a16="http://schemas.microsoft.com/office/drawing/2014/main" id="{2D517D80-8B6F-16E8-1BE1-7CCA46733D50}"/>
              </a:ext>
              <a:ext uri="{C183D7F6-B498-43B3-948B-1728B52AA6E4}">
                <adec:decorative xmlns:adec="http://schemas.microsoft.com/office/drawing/2017/decorative" val="1"/>
              </a:ext>
            </a:extLst>
          </p:cNvPr>
          <p:cNvSpPr>
            <a:spLocks noGrp="1"/>
          </p:cNvSpPr>
          <p:nvPr>
            <p:ph type="body" sz="quarter" idx="14"/>
          </p:nvPr>
        </p:nvSpPr>
        <p:spPr>
          <a:xfrm>
            <a:off x="331200" y="1747842"/>
            <a:ext cx="8029029" cy="3936485"/>
          </a:xfrm>
        </p:spPr>
        <p:txBody>
          <a:bodyPr/>
          <a:lstStyle/>
          <a:p>
            <a:pPr marL="0" indent="0">
              <a:buNone/>
            </a:pPr>
            <a:r>
              <a:rPr lang="en-GB" dirty="0"/>
              <a:t>  </a:t>
            </a:r>
          </a:p>
        </p:txBody>
      </p:sp>
      <p:sp>
        <p:nvSpPr>
          <p:cNvPr id="4" name="Rectangle 3">
            <a:extLst>
              <a:ext uri="{FF2B5EF4-FFF2-40B4-BE49-F238E27FC236}">
                <a16:creationId xmlns:a16="http://schemas.microsoft.com/office/drawing/2014/main" id="{E7A8CED9-A71B-373B-694C-541B135733B8}"/>
              </a:ext>
            </a:extLst>
          </p:cNvPr>
          <p:cNvSpPr/>
          <p:nvPr/>
        </p:nvSpPr>
        <p:spPr>
          <a:xfrm>
            <a:off x="-125730" y="3235454"/>
            <a:ext cx="9143999" cy="954107"/>
          </a:xfrm>
          <a:prstGeom prst="rect">
            <a:avLst/>
          </a:prstGeom>
        </p:spPr>
        <p:txBody>
          <a:bodyPr wrap="square">
            <a:spAutoFit/>
          </a:bodyPr>
          <a:lstStyle/>
          <a:p>
            <a:pPr algn="ctr"/>
            <a:r>
              <a:rPr lang="en-GB" sz="3200" dirty="0">
                <a:latin typeface="Arial" panose="020B0604020202020204" pitchFamily="34" charset="0"/>
                <a:cs typeface="Arial" panose="020B0604020202020204" pitchFamily="34" charset="0"/>
              </a:rPr>
              <a:t>Miranda Mowbray</a:t>
            </a:r>
          </a:p>
          <a:p>
            <a:pPr algn="ctr"/>
            <a:r>
              <a:rPr lang="en-GB" sz="2400" dirty="0">
                <a:latin typeface="Arial" panose="020B0604020202020204" pitchFamily="34" charset="0"/>
                <a:cs typeface="Arial" panose="020B0604020202020204" pitchFamily="34" charset="0"/>
                <a:hlinkClick r:id="rId3"/>
              </a:rPr>
              <a:t>miranda.mowbray@bristol.ac.uk</a:t>
            </a:r>
            <a:r>
              <a:rPr lang="en-GB" sz="2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944446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a:extLst>
            <a:ext uri="{FF2B5EF4-FFF2-40B4-BE49-F238E27FC236}">
              <a16:creationId xmlns:a16="http://schemas.microsoft.com/office/drawing/2014/main" id="{B6EA0825-B2E8-ADE4-1B14-2562236D85E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FDCFEAD-8098-05AF-A22D-C8DB4F865BE9}"/>
              </a:ext>
            </a:extLst>
          </p:cNvPr>
          <p:cNvSpPr txBox="1">
            <a:spLocks noGrp="1"/>
          </p:cNvSpPr>
          <p:nvPr>
            <p:ph type="title" idx="4294967295"/>
          </p:nvPr>
        </p:nvSpPr>
        <p:spPr>
          <a:xfrm flipH="1">
            <a:off x="455995" y="494389"/>
            <a:ext cx="8232007" cy="107721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References</a:t>
            </a:r>
            <a:r>
              <a:rPr lang="en-US" sz="3200" b="1" dirty="0">
                <a:solidFill>
                  <a:schemeClr val="tx1"/>
                </a:solidFill>
                <a:latin typeface="Arial" panose="020B0604020202020204" pitchFamily="34" charset="0"/>
                <a:ea typeface="+mn-ea"/>
                <a:cs typeface="Arial" panose="020B0604020202020204" pitchFamily="34" charset="0"/>
              </a:rPr>
              <a:t> </a:t>
            </a:r>
            <a:r>
              <a:rPr kumimoji="0" lang="en-US" sz="320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(First reference on a slide is main reference for that topic)</a:t>
            </a:r>
            <a:endParaRPr kumimoji="0" lang="en-GB" sz="320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5" name="Content Placeholder 4">
            <a:extLst>
              <a:ext uri="{FF2B5EF4-FFF2-40B4-BE49-F238E27FC236}">
                <a16:creationId xmlns:a16="http://schemas.microsoft.com/office/drawing/2014/main" id="{FA0FF0BF-39E3-91DD-451F-9730970F7C10}"/>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1520668" y="2699471"/>
            <a:ext cx="6102664" cy="2838596"/>
          </a:xfrm>
        </p:spPr>
      </p:pic>
      <p:pic>
        <p:nvPicPr>
          <p:cNvPr id="3" name="Picture 2" descr="Creative Commons CC-BY-NC licence">
            <a:extLst>
              <a:ext uri="{FF2B5EF4-FFF2-40B4-BE49-F238E27FC236}">
                <a16:creationId xmlns:a16="http://schemas.microsoft.com/office/drawing/2014/main" id="{DB12A1C5-EC94-ECFC-0D1A-0DD1D69195AE}"/>
              </a:ext>
            </a:extLst>
          </p:cNvPr>
          <p:cNvPicPr>
            <a:picLocks noChangeAspect="1"/>
          </p:cNvPicPr>
          <p:nvPr/>
        </p:nvPicPr>
        <p:blipFill>
          <a:blip r:embed="rId4"/>
          <a:stretch>
            <a:fillRect/>
          </a:stretch>
        </p:blipFill>
        <p:spPr>
          <a:xfrm>
            <a:off x="1273320" y="6125287"/>
            <a:ext cx="1006510" cy="370752"/>
          </a:xfrm>
          <a:prstGeom prst="rect">
            <a:avLst/>
          </a:prstGeom>
        </p:spPr>
      </p:pic>
      <p:sp>
        <p:nvSpPr>
          <p:cNvPr id="2" name="TextBox 1">
            <a:extLst>
              <a:ext uri="{FF2B5EF4-FFF2-40B4-BE49-F238E27FC236}">
                <a16:creationId xmlns:a16="http://schemas.microsoft.com/office/drawing/2014/main" id="{B9EE0613-279F-E8F8-F455-5C6DC5FC7263}"/>
              </a:ext>
            </a:extLst>
          </p:cNvPr>
          <p:cNvSpPr txBox="1"/>
          <p:nvPr/>
        </p:nvSpPr>
        <p:spPr>
          <a:xfrm>
            <a:off x="285772" y="6027003"/>
            <a:ext cx="8572451" cy="830997"/>
          </a:xfrm>
          <a:prstGeom prst="rect">
            <a:avLst/>
          </a:prstGeom>
          <a:noFill/>
        </p:spPr>
        <p:txBody>
          <a:bodyPr wrap="square" rtlCol="0">
            <a:spAutoFit/>
          </a:bodyPr>
          <a:lstStyle/>
          <a:p>
            <a:r>
              <a:rPr lang="en-GB" sz="2400" dirty="0">
                <a:latin typeface="Arial" panose="020B0604020202020204" pitchFamily="34" charset="0"/>
                <a:cs typeface="Arial" panose="020B0604020202020204" pitchFamily="34" charset="0"/>
              </a:rPr>
              <a:t>Photo              TLVshac on Flickr </a:t>
            </a:r>
            <a:r>
              <a:rPr lang="en-GB" sz="2400" dirty="0">
                <a:latin typeface="Arial" panose="020B0604020202020204" pitchFamily="34" charset="0"/>
                <a:cs typeface="Arial" panose="020B0604020202020204" pitchFamily="34" charset="0"/>
                <a:hlinkClick r:id="rId5"/>
              </a:rPr>
              <a:t>https://www.flickr.com/photos/shacharabiry/</a:t>
            </a:r>
            <a:r>
              <a:rPr lang="en-GB" sz="2400" dirty="0">
                <a:latin typeface="Arial" panose="020B0604020202020204" pitchFamily="34" charset="0"/>
                <a:cs typeface="Arial" panose="020B0604020202020204" pitchFamily="34" charset="0"/>
              </a:rPr>
              <a:t> </a:t>
            </a:r>
          </a:p>
        </p:txBody>
      </p:sp>
      <p:pic>
        <p:nvPicPr>
          <p:cNvPr id="9" name="Picture 8" descr="A cat sitting on a bookshelf containing many books.">
            <a:extLst>
              <a:ext uri="{FF2B5EF4-FFF2-40B4-BE49-F238E27FC236}">
                <a16:creationId xmlns:a16="http://schemas.microsoft.com/office/drawing/2014/main" id="{9AD24280-6609-E20E-857D-27D42B73BC4B}"/>
              </a:ext>
            </a:extLst>
          </p:cNvPr>
          <p:cNvPicPr>
            <a:picLocks noChangeAspect="1"/>
          </p:cNvPicPr>
          <p:nvPr/>
        </p:nvPicPr>
        <p:blipFill>
          <a:blip r:embed="rId6"/>
          <a:stretch>
            <a:fillRect/>
          </a:stretch>
        </p:blipFill>
        <p:spPr>
          <a:xfrm>
            <a:off x="1776575" y="1766642"/>
            <a:ext cx="5328912" cy="3996684"/>
          </a:xfrm>
          <a:prstGeom prst="rect">
            <a:avLst/>
          </a:prstGeom>
        </p:spPr>
      </p:pic>
    </p:spTree>
    <p:extLst>
      <p:ext uri="{BB962C8B-B14F-4D97-AF65-F5344CB8AC3E}">
        <p14:creationId xmlns:p14="http://schemas.microsoft.com/office/powerpoint/2010/main" val="4279979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38117C-6791-924F-BFC1-A011101B2D1F}"/>
              </a:ext>
            </a:extLst>
          </p:cNvPr>
          <p:cNvSpPr>
            <a:spLocks noGrp="1"/>
          </p:cNvSpPr>
          <p:nvPr>
            <p:ph type="title"/>
          </p:nvPr>
        </p:nvSpPr>
        <p:spPr/>
        <p:txBody>
          <a:bodyPr/>
          <a:lstStyle/>
          <a:p>
            <a:r>
              <a:rPr lang="en-GB" sz="3600" dirty="0">
                <a:solidFill>
                  <a:schemeClr val="accent4">
                    <a:lumMod val="60000"/>
                    <a:lumOff val="40000"/>
                  </a:schemeClr>
                </a:solidFill>
                <a:latin typeface="Arial" panose="020B0604020202020204" pitchFamily="34" charset="0"/>
                <a:cs typeface="Arial" panose="020B0604020202020204" pitchFamily="34" charset="0"/>
              </a:rPr>
              <a:t>   REFERENCES I</a:t>
            </a:r>
          </a:p>
        </p:txBody>
      </p:sp>
      <p:sp>
        <p:nvSpPr>
          <p:cNvPr id="2" name="Content Placeholder 1"/>
          <p:cNvSpPr>
            <a:spLocks noGrp="1"/>
          </p:cNvSpPr>
          <p:nvPr>
            <p:ph idx="1"/>
          </p:nvPr>
        </p:nvSpPr>
        <p:spPr>
          <a:xfrm>
            <a:off x="232610" y="617623"/>
            <a:ext cx="8678779" cy="6240377"/>
          </a:xfrm>
        </p:spPr>
        <p:txBody>
          <a:bodyPr>
            <a:normAutofit fontScale="92500" lnSpcReduction="10000"/>
          </a:bodyPr>
          <a:lstStyle/>
          <a:p>
            <a:pPr marL="0" indent="0">
              <a:lnSpc>
                <a:spcPct val="140000"/>
              </a:lnSpc>
              <a:buNone/>
            </a:pPr>
            <a:r>
              <a:rPr lang="en-GB" sz="2800" b="1" dirty="0">
                <a:solidFill>
                  <a:schemeClr val="accent4">
                    <a:lumMod val="60000"/>
                    <a:lumOff val="40000"/>
                  </a:schemeClr>
                </a:solidFill>
                <a:latin typeface="Arial" panose="020B0604020202020204" pitchFamily="34" charset="0"/>
                <a:cs typeface="Arial" panose="020B0604020202020204" pitchFamily="34" charset="0"/>
              </a:rPr>
              <a:t>COMPAS algorithm</a:t>
            </a:r>
          </a:p>
          <a:p>
            <a:pPr>
              <a:lnSpc>
                <a:spcPct val="140000"/>
              </a:lnSpc>
              <a:buFontTx/>
              <a:buChar char="-"/>
            </a:pPr>
            <a:r>
              <a:rPr lang="en-GB" sz="2200" dirty="0">
                <a:solidFill>
                  <a:schemeClr val="bg1"/>
                </a:solidFill>
                <a:latin typeface="Arial" panose="020B0604020202020204" pitchFamily="34" charset="0"/>
                <a:cs typeface="Arial" panose="020B0604020202020204" pitchFamily="34" charset="0"/>
              </a:rPr>
              <a:t>Arvind Narayanan, “Tutorial: 21 Fairness Definitions and their Politics”, </a:t>
            </a:r>
            <a:r>
              <a:rPr lang="en-GB" sz="2200" dirty="0" err="1">
                <a:solidFill>
                  <a:schemeClr val="bg1"/>
                </a:solidFill>
                <a:latin typeface="Arial" panose="020B0604020202020204" pitchFamily="34" charset="0"/>
                <a:cs typeface="Arial" panose="020B0604020202020204" pitchFamily="34" charset="0"/>
              </a:rPr>
              <a:t>FAccT</a:t>
            </a:r>
            <a:r>
              <a:rPr lang="en-GB" sz="2200" dirty="0">
                <a:solidFill>
                  <a:schemeClr val="bg1"/>
                </a:solidFill>
                <a:latin typeface="Arial" panose="020B0604020202020204" pitchFamily="34" charset="0"/>
                <a:cs typeface="Arial" panose="020B0604020202020204" pitchFamily="34" charset="0"/>
              </a:rPr>
              <a:t> 2018, </a:t>
            </a:r>
            <a:r>
              <a:rPr lang="en-GB" sz="2200" dirty="0">
                <a:solidFill>
                  <a:schemeClr val="bg1"/>
                </a:solidFill>
                <a:latin typeface="Arial" panose="020B0604020202020204" pitchFamily="34" charset="0"/>
                <a:cs typeface="Arial" panose="020B0604020202020204" pitchFamily="34" charset="0"/>
                <a:hlinkClick r:id="rId3"/>
              </a:rPr>
              <a:t>http://www.youtube.com/embed/jIXIuYdnyyk</a:t>
            </a:r>
            <a:r>
              <a:rPr lang="en-GB" sz="2200" dirty="0">
                <a:solidFill>
                  <a:schemeClr val="bg1"/>
                </a:solidFill>
                <a:latin typeface="Arial" panose="020B0604020202020204" pitchFamily="34" charset="0"/>
                <a:cs typeface="Arial" panose="020B0604020202020204" pitchFamily="34" charset="0"/>
              </a:rPr>
              <a:t>  </a:t>
            </a:r>
            <a:endParaRPr lang="en-GB" sz="2200" b="1" dirty="0">
              <a:solidFill>
                <a:schemeClr val="accent4">
                  <a:lumMod val="60000"/>
                  <a:lumOff val="40000"/>
                </a:schemeClr>
              </a:solidFill>
              <a:latin typeface="Arial" panose="020B0604020202020204" pitchFamily="34" charset="0"/>
              <a:cs typeface="Arial" panose="020B0604020202020204" pitchFamily="34" charset="0"/>
            </a:endParaRPr>
          </a:p>
          <a:p>
            <a:pPr marL="176400" indent="-176400">
              <a:lnSpc>
                <a:spcPct val="140000"/>
              </a:lnSpc>
              <a:buFontTx/>
              <a:buChar char="-"/>
            </a:pPr>
            <a:r>
              <a:rPr lang="en-GB" sz="2200" dirty="0">
                <a:solidFill>
                  <a:schemeClr val="bg1"/>
                </a:solidFill>
                <a:latin typeface="Arial" panose="020B0604020202020204" pitchFamily="34" charset="0"/>
                <a:cs typeface="Arial" panose="020B0604020202020204" pitchFamily="34" charset="0"/>
              </a:rPr>
              <a:t>World Prison Brief, </a:t>
            </a:r>
            <a:r>
              <a:rPr lang="en-GB" sz="2200" dirty="0">
                <a:solidFill>
                  <a:schemeClr val="bg1"/>
                </a:solidFill>
                <a:latin typeface="Arial" panose="020B0604020202020204" pitchFamily="34" charset="0"/>
                <a:cs typeface="Arial" panose="020B0604020202020204" pitchFamily="34" charset="0"/>
                <a:hlinkClick r:id="rId4"/>
              </a:rPr>
              <a:t>http://www.prisonstudies.org</a:t>
            </a:r>
            <a:r>
              <a:rPr lang="en-GB" sz="2200" dirty="0">
                <a:solidFill>
                  <a:schemeClr val="bg1"/>
                </a:solidFill>
                <a:latin typeface="Arial" panose="020B0604020202020204" pitchFamily="34" charset="0"/>
                <a:cs typeface="Arial" panose="020B0604020202020204" pitchFamily="34" charset="0"/>
              </a:rPr>
              <a:t>  , May 2024</a:t>
            </a:r>
          </a:p>
          <a:p>
            <a:pPr marL="176400" indent="-176400">
              <a:lnSpc>
                <a:spcPct val="140000"/>
              </a:lnSpc>
              <a:buFontTx/>
              <a:buChar char="-"/>
            </a:pPr>
            <a:r>
              <a:rPr lang="en-GB" sz="2200" dirty="0">
                <a:solidFill>
                  <a:schemeClr val="bg1"/>
                </a:solidFill>
                <a:latin typeface="Arial" panose="020B0604020202020204" pitchFamily="34" charset="0"/>
                <a:cs typeface="Arial" panose="020B0604020202020204" pitchFamily="34" charset="0"/>
              </a:rPr>
              <a:t>Jennifer </a:t>
            </a:r>
            <a:r>
              <a:rPr lang="en-GB" sz="2200" dirty="0" err="1">
                <a:solidFill>
                  <a:schemeClr val="bg1"/>
                </a:solidFill>
                <a:latin typeface="Arial" panose="020B0604020202020204" pitchFamily="34" charset="0"/>
                <a:cs typeface="Arial" panose="020B0604020202020204" pitchFamily="34" charset="0"/>
              </a:rPr>
              <a:t>Skeem</a:t>
            </a:r>
            <a:r>
              <a:rPr lang="en-GB" sz="2200" dirty="0">
                <a:solidFill>
                  <a:schemeClr val="bg1"/>
                </a:solidFill>
                <a:latin typeface="Arial" panose="020B0604020202020204" pitchFamily="34" charset="0"/>
                <a:cs typeface="Arial" panose="020B0604020202020204" pitchFamily="34" charset="0"/>
              </a:rPr>
              <a:t> &amp; Christopher </a:t>
            </a:r>
            <a:r>
              <a:rPr lang="en-GB" sz="2200" dirty="0" err="1">
                <a:solidFill>
                  <a:schemeClr val="bg1"/>
                </a:solidFill>
                <a:latin typeface="Arial" panose="020B0604020202020204" pitchFamily="34" charset="0"/>
                <a:cs typeface="Arial" panose="020B0604020202020204" pitchFamily="34" charset="0"/>
              </a:rPr>
              <a:t>Lowenkamp</a:t>
            </a:r>
            <a:r>
              <a:rPr lang="en-GB" sz="2200" dirty="0">
                <a:solidFill>
                  <a:schemeClr val="bg1"/>
                </a:solidFill>
                <a:latin typeface="Arial" panose="020B0604020202020204" pitchFamily="34" charset="0"/>
                <a:cs typeface="Arial" panose="020B0604020202020204" pitchFamily="34" charset="0"/>
              </a:rPr>
              <a:t>, “Risk, Race and Recidivism: predictive bias and disparate impact”, 2016 </a:t>
            </a:r>
            <a:r>
              <a:rPr lang="en-GB" sz="2200" dirty="0">
                <a:solidFill>
                  <a:schemeClr val="bg1"/>
                </a:solidFill>
                <a:latin typeface="Arial" panose="020B0604020202020204" pitchFamily="34" charset="0"/>
                <a:cs typeface="Arial" panose="020B0604020202020204" pitchFamily="34" charset="0"/>
                <a:hlinkClick r:id="rId5"/>
              </a:rPr>
              <a:t>http://bit.ly/3uyQGqb</a:t>
            </a:r>
            <a:r>
              <a:rPr lang="en-GB" sz="2200" dirty="0">
                <a:solidFill>
                  <a:schemeClr val="bg1"/>
                </a:solidFill>
                <a:latin typeface="Arial" panose="020B0604020202020204" pitchFamily="34" charset="0"/>
                <a:cs typeface="Arial" panose="020B0604020202020204" pitchFamily="34" charset="0"/>
              </a:rPr>
              <a:t> </a:t>
            </a:r>
            <a:endParaRPr lang="en-GB" sz="2200" dirty="0">
              <a:latin typeface="Arial" panose="020B0604020202020204" pitchFamily="34" charset="0"/>
              <a:cs typeface="Arial" panose="020B0604020202020204" pitchFamily="34" charset="0"/>
            </a:endParaRPr>
          </a:p>
          <a:p>
            <a:pPr>
              <a:lnSpc>
                <a:spcPct val="140000"/>
              </a:lnSpc>
              <a:buFontTx/>
              <a:buChar char="-"/>
            </a:pPr>
            <a:r>
              <a:rPr lang="en-GB" sz="2200" dirty="0">
                <a:solidFill>
                  <a:schemeClr val="bg1"/>
                </a:solidFill>
                <a:latin typeface="Arial" panose="020B0604020202020204" pitchFamily="34" charset="0"/>
                <a:cs typeface="Arial" panose="020B0604020202020204" pitchFamily="34" charset="0"/>
              </a:rPr>
              <a:t>Julia Angwin et al, “Machine Bias”, ProPublica 23 May 2016 </a:t>
            </a:r>
            <a:r>
              <a:rPr lang="en-GB" sz="2200" dirty="0">
                <a:solidFill>
                  <a:schemeClr val="bg1"/>
                </a:solidFill>
                <a:latin typeface="Arial" panose="020B0604020202020204" pitchFamily="34" charset="0"/>
                <a:cs typeface="Arial" panose="020B0604020202020204" pitchFamily="34" charset="0"/>
                <a:hlinkClick r:id="rId6"/>
              </a:rPr>
              <a:t>http://www.propublica.org/article/machine-bias-risk-assessments-in-criminal-sentencing</a:t>
            </a:r>
            <a:r>
              <a:rPr lang="en-GB" sz="2200" dirty="0">
                <a:solidFill>
                  <a:schemeClr val="bg1"/>
                </a:solidFill>
                <a:latin typeface="Arial" panose="020B0604020202020204" pitchFamily="34" charset="0"/>
                <a:cs typeface="Arial" panose="020B0604020202020204" pitchFamily="34" charset="0"/>
              </a:rPr>
              <a:t> </a:t>
            </a:r>
          </a:p>
          <a:p>
            <a:pPr>
              <a:lnSpc>
                <a:spcPct val="140000"/>
              </a:lnSpc>
              <a:buFontTx/>
              <a:buChar char="-"/>
            </a:pPr>
            <a:r>
              <a:rPr lang="en-GB" sz="2200" dirty="0">
                <a:solidFill>
                  <a:schemeClr val="bg1"/>
                </a:solidFill>
                <a:latin typeface="Arial" panose="020B0604020202020204" pitchFamily="34" charset="0"/>
                <a:cs typeface="Arial" panose="020B0604020202020204" pitchFamily="34" charset="0"/>
              </a:rPr>
              <a:t>Northpointe Ltd, “Sample risk assessment – COMPAS core”, </a:t>
            </a:r>
            <a:r>
              <a:rPr lang="en-GB" sz="2200" dirty="0">
                <a:latin typeface="Arial" panose="020B0604020202020204" pitchFamily="34" charset="0"/>
                <a:cs typeface="Arial" panose="020B0604020202020204" pitchFamily="34" charset="0"/>
                <a:hlinkClick r:id="rId7"/>
              </a:rPr>
              <a:t>https://www.documentcloud.org/documents/2702103-Sample-Risk-Assessment-COMPAS-CORE.html</a:t>
            </a:r>
            <a:r>
              <a:rPr lang="en-GB" sz="2200" dirty="0">
                <a:latin typeface="Arial" panose="020B0604020202020204" pitchFamily="34" charset="0"/>
                <a:cs typeface="Arial" panose="020B0604020202020204" pitchFamily="34" charset="0"/>
              </a:rPr>
              <a:t> </a:t>
            </a:r>
          </a:p>
          <a:p>
            <a:pPr marL="0" indent="0">
              <a:lnSpc>
                <a:spcPct val="140000"/>
              </a:lnSpc>
              <a:buNone/>
            </a:pPr>
            <a:r>
              <a:rPr lang="en-GB" sz="2000" dirty="0">
                <a:solidFill>
                  <a:schemeClr val="bg1"/>
                </a:solidFill>
                <a:latin typeface="Arial" panose="020B0604020202020204" pitchFamily="34" charset="0"/>
                <a:cs typeface="Arial" panose="020B0604020202020204" pitchFamily="34" charset="0"/>
              </a:rPr>
              <a:t>- Julia Dressel &amp; Harry Farid, “The accuracy, fairness, and limits of predicting recidivism”, Science Advances, 2018 (comparison with human accuracy/bias) </a:t>
            </a:r>
            <a:r>
              <a:rPr lang="en-GB" sz="2000" dirty="0">
                <a:solidFill>
                  <a:schemeClr val="bg1"/>
                </a:solidFill>
                <a:latin typeface="Arial" panose="020B0604020202020204" pitchFamily="34" charset="0"/>
                <a:cs typeface="Arial" panose="020B0604020202020204" pitchFamily="34" charset="0"/>
                <a:hlinkClick r:id="rId8"/>
              </a:rPr>
              <a:t>http://www.ncbi.nlm.nih.gov/pmc/articles/PMC5777393/</a:t>
            </a:r>
            <a:r>
              <a:rPr lang="en-GB" sz="2000" dirty="0">
                <a:solidFill>
                  <a:schemeClr val="bg1"/>
                </a:solidFill>
                <a:latin typeface="Arial" panose="020B0604020202020204" pitchFamily="34" charset="0"/>
                <a:cs typeface="Arial" panose="020B0604020202020204" pitchFamily="34" charset="0"/>
              </a:rPr>
              <a:t> </a:t>
            </a:r>
          </a:p>
          <a:p>
            <a:pPr marL="0" indent="0">
              <a:lnSpc>
                <a:spcPct val="140000"/>
              </a:lnSpc>
              <a:buNone/>
            </a:pPr>
            <a:endParaRPr lang="en-GB" sz="2200" dirty="0">
              <a:solidFill>
                <a:schemeClr val="bg1"/>
              </a:solidFill>
              <a:latin typeface="Arial" panose="020B0604020202020204" pitchFamily="34" charset="0"/>
              <a:cs typeface="Arial" panose="020B0604020202020204" pitchFamily="34" charset="0"/>
            </a:endParaRPr>
          </a:p>
          <a:p>
            <a:pPr>
              <a:lnSpc>
                <a:spcPct val="140000"/>
              </a:lnSpc>
              <a:buFontTx/>
              <a:buChar char="-"/>
            </a:pPr>
            <a:endParaRPr lang="en-GB" sz="2200" dirty="0">
              <a:latin typeface="Arial" panose="020B0604020202020204" pitchFamily="34" charset="0"/>
              <a:cs typeface="Arial" panose="020B0604020202020204" pitchFamily="34" charset="0"/>
            </a:endParaRPr>
          </a:p>
          <a:p>
            <a:pPr marL="176400" indent="-176400">
              <a:lnSpc>
                <a:spcPct val="120000"/>
              </a:lnSpc>
              <a:buNone/>
            </a:pPr>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6812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A99E1CDF-6C4D-E4A3-217D-7C68A72F448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00C6D40-527F-BB1F-51EB-D6EC3B5331A8}"/>
              </a:ext>
            </a:extLst>
          </p:cNvPr>
          <p:cNvSpPr>
            <a:spLocks noGrp="1"/>
          </p:cNvSpPr>
          <p:nvPr>
            <p:ph type="title"/>
          </p:nvPr>
        </p:nvSpPr>
        <p:spPr/>
        <p:txBody>
          <a:bodyPr/>
          <a:lstStyle/>
          <a:p>
            <a:r>
              <a:rPr lang="en-US" sz="3600" dirty="0">
                <a:latin typeface="Lucida Sans" panose="020B0602030504020204" pitchFamily="34" charset="0"/>
              </a:rPr>
              <a:t> </a:t>
            </a:r>
            <a:r>
              <a:rPr lang="en-US" sz="3600" dirty="0">
                <a:latin typeface="Arial" panose="020B0604020202020204" pitchFamily="34" charset="0"/>
                <a:cs typeface="Arial" panose="020B0604020202020204" pitchFamily="34" charset="0"/>
              </a:rPr>
              <a:t>This session includes</a:t>
            </a:r>
          </a:p>
        </p:txBody>
      </p:sp>
      <p:sp>
        <p:nvSpPr>
          <p:cNvPr id="4" name="Subtitle 3">
            <a:extLst>
              <a:ext uri="{FF2B5EF4-FFF2-40B4-BE49-F238E27FC236}">
                <a16:creationId xmlns:a16="http://schemas.microsoft.com/office/drawing/2014/main" id="{B49D3DAB-3419-E475-A1AF-002948FFDF60}"/>
              </a:ext>
              <a:ext uri="{C183D7F6-B498-43B3-948B-1728B52AA6E4}">
                <adec:decorative xmlns:adec="http://schemas.microsoft.com/office/drawing/2017/decorative" val="1"/>
              </a:ext>
            </a:extLst>
          </p:cNvPr>
          <p:cNvSpPr>
            <a:spLocks noGrp="1"/>
          </p:cNvSpPr>
          <p:nvPr>
            <p:ph type="subTitle" idx="1"/>
          </p:nvPr>
        </p:nvSpPr>
        <p:spPr/>
        <p:txBody>
          <a:bodyPr/>
          <a:lstStyle/>
          <a:p>
            <a:r>
              <a:rPr lang="en-GB" dirty="0"/>
              <a:t> </a:t>
            </a:r>
          </a:p>
        </p:txBody>
      </p:sp>
      <p:sp>
        <p:nvSpPr>
          <p:cNvPr id="11" name="Text Placeholder 10">
            <a:extLst>
              <a:ext uri="{FF2B5EF4-FFF2-40B4-BE49-F238E27FC236}">
                <a16:creationId xmlns:a16="http://schemas.microsoft.com/office/drawing/2014/main" id="{F20D7E2F-68E2-4C11-FA3A-131E3D354550}"/>
              </a:ext>
              <a:ext uri="{C183D7F6-B498-43B3-948B-1728B52AA6E4}">
                <adec:decorative xmlns:adec="http://schemas.microsoft.com/office/drawing/2017/decorative" val="1"/>
              </a:ext>
            </a:extLst>
          </p:cNvPr>
          <p:cNvSpPr>
            <a:spLocks noGrp="1"/>
          </p:cNvSpPr>
          <p:nvPr>
            <p:ph type="body" sz="quarter" idx="14"/>
          </p:nvPr>
        </p:nvSpPr>
        <p:spPr>
          <a:xfrm>
            <a:off x="324273" y="1987305"/>
            <a:ext cx="8466436" cy="3936485"/>
          </a:xfrm>
        </p:spPr>
        <p:txBody>
          <a:bodyPr/>
          <a:lstStyle/>
          <a:p>
            <a:pPr marL="0" indent="0">
              <a:buNone/>
            </a:pPr>
            <a:r>
              <a:rPr lang="en-GB" dirty="0"/>
              <a:t> </a:t>
            </a:r>
          </a:p>
        </p:txBody>
      </p:sp>
      <p:sp>
        <p:nvSpPr>
          <p:cNvPr id="2" name="TextBox 1">
            <a:extLst>
              <a:ext uri="{FF2B5EF4-FFF2-40B4-BE49-F238E27FC236}">
                <a16:creationId xmlns:a16="http://schemas.microsoft.com/office/drawing/2014/main" id="{ECF58203-F3D7-A5AD-5EB6-84F15776E482}"/>
              </a:ext>
            </a:extLst>
          </p:cNvPr>
          <p:cNvSpPr txBox="1"/>
          <p:nvPr/>
        </p:nvSpPr>
        <p:spPr>
          <a:xfrm>
            <a:off x="213052" y="34734"/>
            <a:ext cx="8466435" cy="6551794"/>
          </a:xfrm>
          <a:prstGeom prst="rect">
            <a:avLst/>
          </a:prstGeom>
          <a:noFill/>
        </p:spPr>
        <p:txBody>
          <a:bodyPr wrap="square" rtlCol="0">
            <a:spAutoFit/>
          </a:bodyPr>
          <a:lstStyle/>
          <a:p>
            <a:pPr>
              <a:lnSpc>
                <a:spcPct val="120000"/>
              </a:lnSpc>
            </a:pPr>
            <a:endParaRPr lang="en-GB" sz="2800" dirty="0">
              <a:solidFill>
                <a:schemeClr val="bg1"/>
              </a:solidFill>
              <a:latin typeface="Arial" panose="020B0604020202020204" pitchFamily="34" charset="0"/>
              <a:cs typeface="Arial" panose="020B0604020202020204" pitchFamily="34" charset="0"/>
            </a:endParaRPr>
          </a:p>
          <a:p>
            <a:pPr>
              <a:lnSpc>
                <a:spcPct val="120000"/>
              </a:lnSpc>
            </a:pPr>
            <a:endParaRPr lang="en-GB" sz="2800" dirty="0">
              <a:solidFill>
                <a:schemeClr val="bg1"/>
              </a:solidFill>
              <a:latin typeface="Arial" panose="020B0604020202020204" pitchFamily="34" charset="0"/>
              <a:cs typeface="Arial" panose="020B0604020202020204" pitchFamily="34" charset="0"/>
            </a:endParaRPr>
          </a:p>
          <a:p>
            <a:pPr>
              <a:lnSpc>
                <a:spcPct val="120000"/>
              </a:lnSpc>
            </a:pPr>
            <a:endParaRPr lang="en-GB" sz="2800" dirty="0">
              <a:solidFill>
                <a:schemeClr val="bg1"/>
              </a:solidFill>
              <a:latin typeface="Arial" panose="020B0604020202020204" pitchFamily="34" charset="0"/>
              <a:cs typeface="Arial" panose="020B0604020202020204" pitchFamily="34" charset="0"/>
            </a:endParaRPr>
          </a:p>
          <a:p>
            <a:pPr>
              <a:lnSpc>
                <a:spcPct val="120000"/>
              </a:lnSpc>
            </a:pPr>
            <a:r>
              <a:rPr lang="en-GB" sz="2800" dirty="0">
                <a:solidFill>
                  <a:schemeClr val="bg1"/>
                </a:solidFill>
                <a:latin typeface="Arial" panose="020B0604020202020204" pitchFamily="34" charset="0"/>
                <a:cs typeface="Arial" panose="020B0604020202020204" pitchFamily="34" charset="0"/>
              </a:rPr>
              <a:t>- COMPAS algorithm – topic from Jono</a:t>
            </a:r>
          </a:p>
          <a:p>
            <a:pPr>
              <a:lnSpc>
                <a:spcPct val="120000"/>
              </a:lnSpc>
            </a:pPr>
            <a:r>
              <a:rPr lang="en-GB" sz="2800" dirty="0">
                <a:solidFill>
                  <a:schemeClr val="bg1"/>
                </a:solidFill>
                <a:latin typeface="Arial" panose="020B0604020202020204" pitchFamily="34" charset="0"/>
                <a:cs typeface="Arial" panose="020B0604020202020204" pitchFamily="34" charset="0"/>
              </a:rPr>
              <a:t>- Donated organ allocation – topic from Moses</a:t>
            </a:r>
          </a:p>
          <a:p>
            <a:pPr>
              <a:lnSpc>
                <a:spcPct val="120000"/>
              </a:lnSpc>
            </a:pPr>
            <a:r>
              <a:rPr lang="en-GB" sz="2800" dirty="0">
                <a:solidFill>
                  <a:schemeClr val="bg1"/>
                </a:solidFill>
                <a:latin typeface="Arial" panose="020B0604020202020204" pitchFamily="34" charset="0"/>
                <a:cs typeface="Arial" panose="020B0604020202020204" pitchFamily="34" charset="0"/>
              </a:rPr>
              <a:t>- Some references for debiasing methods</a:t>
            </a:r>
          </a:p>
          <a:p>
            <a:pPr>
              <a:lnSpc>
                <a:spcPct val="120000"/>
              </a:lnSpc>
            </a:pPr>
            <a:r>
              <a:rPr lang="en-GB" sz="2800" dirty="0">
                <a:solidFill>
                  <a:schemeClr val="bg1"/>
                </a:solidFill>
                <a:latin typeface="Arial" panose="020B0604020202020204" pitchFamily="34" charset="0"/>
                <a:cs typeface="Arial" panose="020B0604020202020204" pitchFamily="34" charset="0"/>
              </a:rPr>
              <a:t>- Sources of algorithmic bias – topic from David</a:t>
            </a:r>
          </a:p>
          <a:p>
            <a:pPr>
              <a:lnSpc>
                <a:spcPct val="120000"/>
              </a:lnSpc>
            </a:pPr>
            <a:endParaRPr lang="en-GB" sz="2800" dirty="0">
              <a:solidFill>
                <a:schemeClr val="bg1"/>
              </a:solidFill>
              <a:latin typeface="Arial" panose="020B0604020202020204" pitchFamily="34" charset="0"/>
              <a:cs typeface="Arial" panose="020B0604020202020204" pitchFamily="34" charset="0"/>
            </a:endParaRPr>
          </a:p>
          <a:p>
            <a:pPr>
              <a:lnSpc>
                <a:spcPct val="120000"/>
              </a:lnSpc>
            </a:pPr>
            <a:endParaRPr lang="en-GB" sz="2800" dirty="0">
              <a:solidFill>
                <a:schemeClr val="bg1"/>
              </a:solidFill>
              <a:latin typeface="Arial" panose="020B0604020202020204" pitchFamily="34" charset="0"/>
              <a:cs typeface="Arial" panose="020B0604020202020204" pitchFamily="34" charset="0"/>
            </a:endParaRPr>
          </a:p>
          <a:p>
            <a:pPr>
              <a:lnSpc>
                <a:spcPct val="120000"/>
              </a:lnSpc>
            </a:pPr>
            <a:endParaRPr lang="en-GB" sz="2800" dirty="0">
              <a:solidFill>
                <a:schemeClr val="bg1"/>
              </a:solidFill>
              <a:latin typeface="Arial" panose="020B0604020202020204" pitchFamily="34" charset="0"/>
              <a:cs typeface="Arial" panose="020B0604020202020204" pitchFamily="34" charset="0"/>
            </a:endParaRP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r>
              <a:rPr lang="en-GB" sz="2400" dirty="0">
                <a:solidFill>
                  <a:schemeClr val="bg1"/>
                </a:solidFill>
                <a:latin typeface="Arial" panose="020B0604020202020204" pitchFamily="34" charset="0"/>
                <a:cs typeface="Arial" panose="020B0604020202020204" pitchFamily="34" charset="0"/>
              </a:rPr>
              <a:t>Virtual office hour: email me </a:t>
            </a:r>
          </a:p>
          <a:p>
            <a:pPr>
              <a:lnSpc>
                <a:spcPct val="120000"/>
              </a:lnSpc>
            </a:pPr>
            <a:r>
              <a:rPr lang="en-GB" sz="2400" dirty="0">
                <a:solidFill>
                  <a:schemeClr val="bg1"/>
                </a:solidFill>
                <a:latin typeface="Arial" panose="020B0604020202020204" pitchFamily="34" charset="0"/>
                <a:cs typeface="Arial" panose="020B0604020202020204" pitchFamily="34" charset="0"/>
              </a:rPr>
              <a:t>Slides, with references, will be available</a:t>
            </a:r>
          </a:p>
        </p:txBody>
      </p:sp>
    </p:spTree>
    <p:extLst>
      <p:ext uri="{BB962C8B-B14F-4D97-AF65-F5344CB8AC3E}">
        <p14:creationId xmlns:p14="http://schemas.microsoft.com/office/powerpoint/2010/main" val="3489485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0E941C-F03A-9234-7D7A-814CF1A372C4}"/>
              </a:ext>
            </a:extLst>
          </p:cNvPr>
          <p:cNvSpPr>
            <a:spLocks noGrp="1"/>
          </p:cNvSpPr>
          <p:nvPr>
            <p:ph type="title"/>
          </p:nvPr>
        </p:nvSpPr>
        <p:spPr/>
        <p:txBody>
          <a:bodyPr/>
          <a:lstStyle/>
          <a:p>
            <a:r>
              <a:rPr lang="en-GB" dirty="0">
                <a:cs typeface="Arial" panose="020B0604020202020204" pitchFamily="34" charset="0"/>
              </a:rPr>
              <a:t>   </a:t>
            </a:r>
            <a:r>
              <a:rPr lang="en-GB" sz="3600" dirty="0">
                <a:solidFill>
                  <a:schemeClr val="accent4">
                    <a:lumMod val="60000"/>
                    <a:lumOff val="40000"/>
                  </a:schemeClr>
                </a:solidFill>
                <a:latin typeface="Arial" panose="020B0604020202020204" pitchFamily="34" charset="0"/>
                <a:cs typeface="Arial" panose="020B0604020202020204" pitchFamily="34" charset="0"/>
              </a:rPr>
              <a:t>REFERENCES II</a:t>
            </a:r>
          </a:p>
        </p:txBody>
      </p:sp>
      <p:sp>
        <p:nvSpPr>
          <p:cNvPr id="2" name="Content Placeholder 1"/>
          <p:cNvSpPr>
            <a:spLocks noGrp="1"/>
          </p:cNvSpPr>
          <p:nvPr>
            <p:ph idx="1"/>
          </p:nvPr>
        </p:nvSpPr>
        <p:spPr>
          <a:xfrm>
            <a:off x="232610" y="922423"/>
            <a:ext cx="8678779" cy="6240377"/>
          </a:xfrm>
        </p:spPr>
        <p:txBody>
          <a:bodyPr>
            <a:normAutofit/>
          </a:bodyPr>
          <a:lstStyle/>
          <a:p>
            <a:pPr marL="0" indent="0">
              <a:lnSpc>
                <a:spcPct val="120000"/>
              </a:lnSpc>
              <a:buNone/>
            </a:pPr>
            <a:r>
              <a:rPr lang="en-US" sz="2400" b="1" dirty="0">
                <a:solidFill>
                  <a:schemeClr val="accent4">
                    <a:lumMod val="60000"/>
                    <a:lumOff val="40000"/>
                  </a:schemeClr>
                </a:solidFill>
                <a:latin typeface="Arial" panose="020B0604020202020204" pitchFamily="34" charset="0"/>
                <a:cs typeface="Arial" panose="020B0604020202020204" pitchFamily="34" charset="0"/>
              </a:rPr>
              <a:t>European Commission AI Ethics Guidelines </a:t>
            </a:r>
          </a:p>
          <a:p>
            <a:pPr marL="0" indent="0">
              <a:lnSpc>
                <a:spcPct val="120000"/>
              </a:lnSpc>
              <a:buNone/>
            </a:pPr>
            <a:r>
              <a:rPr lang="en-GB" sz="2000" dirty="0">
                <a:solidFill>
                  <a:schemeClr val="bg1"/>
                </a:solidFill>
                <a:latin typeface="Arial" panose="020B0604020202020204" pitchFamily="34" charset="0"/>
                <a:cs typeface="Arial" panose="020B0604020202020204" pitchFamily="34" charset="0"/>
              </a:rPr>
              <a:t>- High-level expert group on AI, “Ethics Guidelines for Trustworthy AI”, 2019 </a:t>
            </a:r>
            <a:r>
              <a:rPr lang="en-GB" sz="2000" dirty="0">
                <a:solidFill>
                  <a:schemeClr val="bg1"/>
                </a:solidFill>
                <a:latin typeface="Arial" panose="020B0604020202020204" pitchFamily="34" charset="0"/>
                <a:cs typeface="Arial" panose="020B0604020202020204" pitchFamily="34" charset="0"/>
                <a:hlinkClick r:id="rId3"/>
              </a:rPr>
              <a:t>https://www.aepd.es/sites/default/files/2019-12/ai-ethics-guidelines.pdf</a:t>
            </a:r>
            <a:r>
              <a:rPr lang="en-GB" sz="2000" dirty="0">
                <a:solidFill>
                  <a:schemeClr val="bg1"/>
                </a:solidFill>
                <a:latin typeface="Arial" panose="020B0604020202020204" pitchFamily="34" charset="0"/>
                <a:cs typeface="Arial" panose="020B0604020202020204" pitchFamily="34" charset="0"/>
              </a:rPr>
              <a:t>  </a:t>
            </a:r>
          </a:p>
          <a:p>
            <a:pPr marL="0" indent="0">
              <a:lnSpc>
                <a:spcPct val="120000"/>
              </a:lnSpc>
              <a:buNone/>
            </a:pPr>
            <a:endParaRPr lang="en-GB" dirty="0">
              <a:solidFill>
                <a:schemeClr val="bg1"/>
              </a:solidFill>
              <a:latin typeface="Arial" panose="020B0604020202020204" pitchFamily="34" charset="0"/>
              <a:cs typeface="Arial" panose="020B0604020202020204" pitchFamily="34" charset="0"/>
            </a:endParaRPr>
          </a:p>
          <a:p>
            <a:pPr marL="0" indent="0">
              <a:lnSpc>
                <a:spcPct val="120000"/>
              </a:lnSpc>
              <a:buNone/>
            </a:pPr>
            <a:r>
              <a:rPr lang="en-GB" sz="2400" b="1" dirty="0">
                <a:solidFill>
                  <a:schemeClr val="accent4">
                    <a:lumMod val="60000"/>
                    <a:lumOff val="40000"/>
                  </a:schemeClr>
                </a:solidFill>
                <a:latin typeface="Arial" panose="020B0604020202020204" pitchFamily="34" charset="0"/>
                <a:cs typeface="Arial" panose="020B0604020202020204" pitchFamily="34" charset="0"/>
              </a:rPr>
              <a:t>Bias magnification examples</a:t>
            </a:r>
          </a:p>
          <a:p>
            <a:pPr marL="176400" indent="-176400">
              <a:lnSpc>
                <a:spcPct val="120000"/>
              </a:lnSpc>
              <a:buNone/>
            </a:pPr>
            <a:r>
              <a:rPr lang="en-GB" sz="2000" dirty="0">
                <a:solidFill>
                  <a:schemeClr val="bg1"/>
                </a:solidFill>
                <a:latin typeface="Arial" panose="020B0604020202020204" pitchFamily="34" charset="0"/>
                <a:cs typeface="Arial" panose="020B0604020202020204" pitchFamily="34" charset="0"/>
              </a:rPr>
              <a:t>- Gretchen Krueger et al, GPT-3 model card, </a:t>
            </a:r>
            <a:r>
              <a:rPr lang="en-GB" sz="2000" dirty="0">
                <a:solidFill>
                  <a:schemeClr val="bg1"/>
                </a:solidFill>
                <a:latin typeface="Arial" panose="020B0604020202020204" pitchFamily="34" charset="0"/>
                <a:cs typeface="Arial" panose="020B0604020202020204" pitchFamily="34" charset="0"/>
                <a:hlinkClick r:id="rId4"/>
              </a:rPr>
              <a:t>http://github.com/openai/gpt-3/blob/master/model-card.md</a:t>
            </a:r>
            <a:r>
              <a:rPr lang="en-GB" sz="2000" dirty="0">
                <a:solidFill>
                  <a:schemeClr val="bg1"/>
                </a:solidFill>
                <a:latin typeface="Arial" panose="020B0604020202020204" pitchFamily="34" charset="0"/>
                <a:cs typeface="Arial" panose="020B0604020202020204" pitchFamily="34" charset="0"/>
              </a:rPr>
              <a:t> </a:t>
            </a:r>
            <a:endParaRPr lang="en-GB" sz="2000" b="1" dirty="0">
              <a:solidFill>
                <a:schemeClr val="accent4">
                  <a:lumMod val="60000"/>
                  <a:lumOff val="40000"/>
                </a:schemeClr>
              </a:solidFill>
              <a:latin typeface="Arial" panose="020B0604020202020204" pitchFamily="34" charset="0"/>
              <a:cs typeface="Arial" panose="020B0604020202020204" pitchFamily="34" charset="0"/>
            </a:endParaRPr>
          </a:p>
          <a:p>
            <a:pPr>
              <a:lnSpc>
                <a:spcPct val="120000"/>
              </a:lnSpc>
              <a:buFontTx/>
              <a:buChar char="-"/>
            </a:pPr>
            <a:r>
              <a:rPr lang="en-GB" sz="2000" dirty="0">
                <a:latin typeface="Arial" panose="020B0604020202020204" pitchFamily="34" charset="0"/>
                <a:cs typeface="Arial" panose="020B0604020202020204" pitchFamily="34" charset="0"/>
              </a:rPr>
              <a:t>Jieyu </a:t>
            </a:r>
            <a:r>
              <a:rPr lang="en-GB" sz="2000" dirty="0">
                <a:solidFill>
                  <a:schemeClr val="bg1"/>
                </a:solidFill>
                <a:latin typeface="Arial" panose="020B0604020202020204" pitchFamily="34" charset="0"/>
                <a:cs typeface="Arial" panose="020B0604020202020204" pitchFamily="34" charset="0"/>
              </a:rPr>
              <a:t>Zhao et al, “Men also like shopping”, Empirical Methods in NLP 2017 </a:t>
            </a:r>
            <a:r>
              <a:rPr lang="en-GB" sz="2000" dirty="0">
                <a:solidFill>
                  <a:schemeClr val="bg1"/>
                </a:solidFill>
                <a:latin typeface="Arial" panose="020B0604020202020204" pitchFamily="34" charset="0"/>
                <a:cs typeface="Arial" panose="020B0604020202020204" pitchFamily="34" charset="0"/>
                <a:hlinkClick r:id="rId5"/>
              </a:rPr>
              <a:t>http://arxiv.org/pdf/1707.09457.pdf</a:t>
            </a:r>
            <a:r>
              <a:rPr lang="en-GB" sz="2000" dirty="0">
                <a:solidFill>
                  <a:schemeClr val="bg1"/>
                </a:solidFill>
                <a:latin typeface="Arial" panose="020B0604020202020204" pitchFamily="34" charset="0"/>
                <a:cs typeface="Arial" panose="020B0604020202020204" pitchFamily="34" charset="0"/>
              </a:rPr>
              <a:t> </a:t>
            </a:r>
          </a:p>
          <a:p>
            <a:pPr marL="176400" indent="-176400">
              <a:lnSpc>
                <a:spcPct val="120000"/>
              </a:lnSpc>
              <a:buNone/>
            </a:pPr>
            <a:r>
              <a:rPr lang="en-GB" dirty="0">
                <a:solidFill>
                  <a:schemeClr val="bg1"/>
                </a:solidFill>
                <a:latin typeface="Arial" panose="020B0604020202020204" pitchFamily="34" charset="0"/>
                <a:cs typeface="Arial" panose="020B0604020202020204" pitchFamily="34" charset="0"/>
              </a:rPr>
              <a:t> </a:t>
            </a:r>
            <a:endParaRPr lang="en-GB" sz="2000" dirty="0">
              <a:solidFill>
                <a:schemeClr val="bg1"/>
              </a:solidFill>
              <a:latin typeface="Arial" panose="020B0604020202020204" pitchFamily="34" charset="0"/>
              <a:cs typeface="Arial" panose="020B0604020202020204" pitchFamily="34" charset="0"/>
            </a:endParaRPr>
          </a:p>
          <a:p>
            <a:pPr marL="0" indent="0">
              <a:lnSpc>
                <a:spcPct val="120000"/>
              </a:lnSpc>
              <a:buNone/>
            </a:pPr>
            <a:endParaRPr lang="en-GB"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861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3CB549B3-47E9-A757-C926-66A4FF6656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F8748C-6A16-555F-5CCE-A0494DA6FE17}"/>
              </a:ext>
            </a:extLst>
          </p:cNvPr>
          <p:cNvSpPr>
            <a:spLocks noGrp="1"/>
          </p:cNvSpPr>
          <p:nvPr>
            <p:ph type="title"/>
          </p:nvPr>
        </p:nvSpPr>
        <p:spPr/>
        <p:txBody>
          <a:bodyPr/>
          <a:lstStyle/>
          <a:p>
            <a:r>
              <a:rPr lang="en-GB" dirty="0"/>
              <a:t>   </a:t>
            </a:r>
            <a:r>
              <a:rPr lang="en-GB" sz="3600" dirty="0">
                <a:solidFill>
                  <a:schemeClr val="accent4">
                    <a:lumMod val="60000"/>
                    <a:lumOff val="40000"/>
                  </a:schemeClr>
                </a:solidFill>
                <a:latin typeface="Arial" panose="020B0604020202020204" pitchFamily="34" charset="0"/>
                <a:cs typeface="Arial" panose="020B0604020202020204" pitchFamily="34" charset="0"/>
              </a:rPr>
              <a:t>REFERENCES III </a:t>
            </a:r>
          </a:p>
        </p:txBody>
      </p:sp>
      <p:sp>
        <p:nvSpPr>
          <p:cNvPr id="2" name="Content Placeholder 1">
            <a:extLst>
              <a:ext uri="{FF2B5EF4-FFF2-40B4-BE49-F238E27FC236}">
                <a16:creationId xmlns:a16="http://schemas.microsoft.com/office/drawing/2014/main" id="{9F9C4C6A-51C8-93AF-EFAD-394BDB44AEC9}"/>
              </a:ext>
            </a:extLst>
          </p:cNvPr>
          <p:cNvSpPr>
            <a:spLocks noGrp="1"/>
          </p:cNvSpPr>
          <p:nvPr>
            <p:ph idx="1"/>
          </p:nvPr>
        </p:nvSpPr>
        <p:spPr>
          <a:xfrm>
            <a:off x="232610" y="891638"/>
            <a:ext cx="8678779" cy="6320589"/>
          </a:xfrm>
        </p:spPr>
        <p:txBody>
          <a:bodyPr>
            <a:normAutofit/>
          </a:bodyPr>
          <a:lstStyle/>
          <a:p>
            <a:pPr marL="176400" indent="-176400">
              <a:lnSpc>
                <a:spcPct val="120000"/>
              </a:lnSpc>
              <a:buNone/>
            </a:pPr>
            <a:r>
              <a:rPr lang="en-GB" sz="2400" b="1" dirty="0">
                <a:solidFill>
                  <a:schemeClr val="accent4">
                    <a:lumMod val="60000"/>
                    <a:lumOff val="40000"/>
                  </a:schemeClr>
                </a:solidFill>
                <a:latin typeface="Arial" panose="020B0604020202020204" pitchFamily="34" charset="0"/>
                <a:cs typeface="Arial" panose="020B0604020202020204" pitchFamily="34" charset="0"/>
              </a:rPr>
              <a:t>Donated Organ Allocation</a:t>
            </a:r>
          </a:p>
          <a:p>
            <a:pPr marL="0" indent="0">
              <a:lnSpc>
                <a:spcPct val="120000"/>
              </a:lnSpc>
              <a:buNone/>
            </a:pPr>
            <a:r>
              <a:rPr lang="en-GB" sz="2000" dirty="0">
                <a:solidFill>
                  <a:schemeClr val="bg1"/>
                </a:solidFill>
                <a:latin typeface="Arial" panose="020B0604020202020204" pitchFamily="34" charset="0"/>
                <a:cs typeface="Arial" panose="020B0604020202020204" pitchFamily="34" charset="0"/>
              </a:rPr>
              <a:t>- Walter Sinnott-Armstrong &amp; Joshua </a:t>
            </a:r>
            <a:r>
              <a:rPr lang="en-GB" sz="2000" dirty="0" err="1">
                <a:solidFill>
                  <a:schemeClr val="bg1"/>
                </a:solidFill>
                <a:latin typeface="Arial" panose="020B0604020202020204" pitchFamily="34" charset="0"/>
                <a:cs typeface="Arial" panose="020B0604020202020204" pitchFamily="34" charset="0"/>
              </a:rPr>
              <a:t>Skorburg</a:t>
            </a:r>
            <a:r>
              <a:rPr lang="en-GB" sz="2000" dirty="0">
                <a:solidFill>
                  <a:schemeClr val="bg1"/>
                </a:solidFill>
                <a:latin typeface="Arial" panose="020B0604020202020204" pitchFamily="34" charset="0"/>
                <a:cs typeface="Arial" panose="020B0604020202020204" pitchFamily="34" charset="0"/>
              </a:rPr>
              <a:t>, “How AI Can Aid Bioethics”, Journal of Practical Ethics, 2021 </a:t>
            </a:r>
            <a:r>
              <a:rPr lang="en-GB" sz="2000" dirty="0">
                <a:solidFill>
                  <a:schemeClr val="bg1"/>
                </a:solidFill>
                <a:latin typeface="Arial" panose="020B0604020202020204" pitchFamily="34" charset="0"/>
                <a:cs typeface="Arial" panose="020B0604020202020204" pitchFamily="34" charset="0"/>
                <a:hlinkClick r:id="rId3"/>
              </a:rPr>
              <a:t>https://journals.publishing.umich.edu/jpe/article/id/1175/</a:t>
            </a:r>
            <a:r>
              <a:rPr lang="en-GB" sz="2000" dirty="0">
                <a:solidFill>
                  <a:schemeClr val="bg1"/>
                </a:solidFill>
                <a:latin typeface="Arial" panose="020B0604020202020204" pitchFamily="34" charset="0"/>
                <a:cs typeface="Arial" panose="020B0604020202020204" pitchFamily="34" charset="0"/>
              </a:rPr>
              <a:t> </a:t>
            </a:r>
          </a:p>
          <a:p>
            <a:pPr>
              <a:lnSpc>
                <a:spcPct val="120000"/>
              </a:lnSpc>
              <a:buFontTx/>
              <a:buChar char="-"/>
            </a:pPr>
            <a:r>
              <a:rPr lang="en-GB" sz="2000" dirty="0">
                <a:solidFill>
                  <a:schemeClr val="bg1"/>
                </a:solidFill>
                <a:latin typeface="Arial" panose="020B0604020202020204" pitchFamily="34" charset="0"/>
                <a:cs typeface="Arial" panose="020B0604020202020204" pitchFamily="34" charset="0"/>
              </a:rPr>
              <a:t>Anthony Attia et al, “Effect of recipient age on prioritization for liver transplantation in the UK”. The Lancet Healthy Longevity, 5(5) e346-e355 </a:t>
            </a:r>
            <a:r>
              <a:rPr lang="en-GB" sz="2000" dirty="0">
                <a:solidFill>
                  <a:schemeClr val="bg1"/>
                </a:solidFill>
                <a:latin typeface="Arial" panose="020B0604020202020204" pitchFamily="34" charset="0"/>
                <a:cs typeface="Arial" panose="020B0604020202020204" pitchFamily="34" charset="0"/>
                <a:hlinkClick r:id="rId4"/>
              </a:rPr>
              <a:t>https://www.pure.ed.ac.uk/ws/portalfiles/portal/441047281/Effect_of_recipient_age_ATTIA_DOA01052024_VOR_CC-BY.pdf</a:t>
            </a:r>
            <a:r>
              <a:rPr lang="en-GB" sz="2000" dirty="0">
                <a:solidFill>
                  <a:schemeClr val="bg1"/>
                </a:solidFill>
                <a:latin typeface="Arial" panose="020B0604020202020204" pitchFamily="34" charset="0"/>
                <a:cs typeface="Arial" panose="020B0604020202020204" pitchFamily="34" charset="0"/>
              </a:rPr>
              <a:t> </a:t>
            </a:r>
          </a:p>
          <a:p>
            <a:pPr>
              <a:lnSpc>
                <a:spcPct val="120000"/>
              </a:lnSpc>
              <a:buFontTx/>
              <a:buChar char="-"/>
            </a:pPr>
            <a:r>
              <a:rPr lang="en-GB" sz="2000" dirty="0" err="1">
                <a:solidFill>
                  <a:schemeClr val="bg1"/>
                </a:solidFill>
                <a:latin typeface="Arial" panose="020B0604020202020204" pitchFamily="34" charset="0"/>
                <a:cs typeface="Arial" panose="020B0604020202020204" pitchFamily="34" charset="0"/>
              </a:rPr>
              <a:t>Madhumita</a:t>
            </a:r>
            <a:r>
              <a:rPr lang="en-GB" sz="2000" dirty="0">
                <a:solidFill>
                  <a:schemeClr val="bg1"/>
                </a:solidFill>
                <a:latin typeface="Arial" panose="020B0604020202020204" pitchFamily="34" charset="0"/>
                <a:cs typeface="Arial" panose="020B0604020202020204" pitchFamily="34" charset="0"/>
              </a:rPr>
              <a:t> </a:t>
            </a:r>
            <a:r>
              <a:rPr lang="en-GB" sz="2000" dirty="0" err="1">
                <a:solidFill>
                  <a:schemeClr val="bg1"/>
                </a:solidFill>
                <a:latin typeface="Arial" panose="020B0604020202020204" pitchFamily="34" charset="0"/>
                <a:cs typeface="Arial" panose="020B0604020202020204" pitchFamily="34" charset="0"/>
              </a:rPr>
              <a:t>Murgia</a:t>
            </a:r>
            <a:r>
              <a:rPr lang="en-GB" sz="2000" dirty="0">
                <a:solidFill>
                  <a:schemeClr val="bg1"/>
                </a:solidFill>
                <a:latin typeface="Arial" panose="020B0604020202020204" pitchFamily="34" charset="0"/>
                <a:cs typeface="Arial" panose="020B0604020202020204" pitchFamily="34" charset="0"/>
              </a:rPr>
              <a:t>, “Algorithms are deciding who gets organ transplants. Are their decisions fair?” Financial Times [may be paywalled]</a:t>
            </a:r>
          </a:p>
          <a:p>
            <a:pPr marL="0" indent="0">
              <a:lnSpc>
                <a:spcPct val="120000"/>
              </a:lnSpc>
              <a:buNone/>
            </a:pPr>
            <a:r>
              <a:rPr lang="en-GB" sz="2000" dirty="0">
                <a:solidFill>
                  <a:schemeClr val="bg1"/>
                </a:solidFill>
                <a:latin typeface="Arial" panose="020B0604020202020204" pitchFamily="34" charset="0"/>
                <a:cs typeface="Arial" panose="020B0604020202020204" pitchFamily="34" charset="0"/>
                <a:hlinkClick r:id="rId5"/>
              </a:rPr>
              <a:t>https://www.ft.com/content/5125c83a-b82b-40c5-8b35-99579e087951?shareType=nongift</a:t>
            </a:r>
            <a:r>
              <a:rPr lang="en-GB" sz="2000" dirty="0">
                <a:solidFill>
                  <a:schemeClr val="bg1"/>
                </a:solidFill>
                <a:latin typeface="Arial" panose="020B0604020202020204" pitchFamily="34" charset="0"/>
                <a:cs typeface="Arial" panose="020B0604020202020204" pitchFamily="34" charset="0"/>
              </a:rPr>
              <a:t>  </a:t>
            </a:r>
          </a:p>
          <a:p>
            <a:pPr marL="0" indent="0">
              <a:lnSpc>
                <a:spcPct val="120000"/>
              </a:lnSpc>
              <a:buNone/>
            </a:pPr>
            <a:endParaRPr lang="en-GB"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2034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C7A494-1D2A-C711-778D-017B8CB1123F}"/>
              </a:ext>
            </a:extLst>
          </p:cNvPr>
          <p:cNvSpPr>
            <a:spLocks noGrp="1"/>
          </p:cNvSpPr>
          <p:nvPr>
            <p:ph type="title"/>
          </p:nvPr>
        </p:nvSpPr>
        <p:spPr/>
        <p:txBody>
          <a:bodyPr/>
          <a:lstStyle/>
          <a:p>
            <a:r>
              <a:rPr lang="en-GB" dirty="0"/>
              <a:t>   </a:t>
            </a:r>
            <a:r>
              <a:rPr lang="en-GB" sz="3600" dirty="0">
                <a:solidFill>
                  <a:schemeClr val="accent4">
                    <a:lumMod val="60000"/>
                    <a:lumOff val="40000"/>
                  </a:schemeClr>
                </a:solidFill>
                <a:latin typeface="Arial" panose="020B0604020202020204" pitchFamily="34" charset="0"/>
                <a:cs typeface="Arial" panose="020B0604020202020204" pitchFamily="34" charset="0"/>
              </a:rPr>
              <a:t>REFERENCES IV </a:t>
            </a:r>
          </a:p>
        </p:txBody>
      </p:sp>
      <p:sp>
        <p:nvSpPr>
          <p:cNvPr id="2" name="Content Placeholder 1"/>
          <p:cNvSpPr>
            <a:spLocks noGrp="1"/>
          </p:cNvSpPr>
          <p:nvPr>
            <p:ph idx="1"/>
          </p:nvPr>
        </p:nvSpPr>
        <p:spPr>
          <a:xfrm>
            <a:off x="232610" y="891638"/>
            <a:ext cx="8678779" cy="6320589"/>
          </a:xfrm>
        </p:spPr>
        <p:txBody>
          <a:bodyPr>
            <a:normAutofit lnSpcReduction="10000"/>
          </a:bodyPr>
          <a:lstStyle/>
          <a:p>
            <a:pPr marL="176400" indent="-176400">
              <a:lnSpc>
                <a:spcPct val="120000"/>
              </a:lnSpc>
              <a:buNone/>
            </a:pPr>
            <a:r>
              <a:rPr lang="en-GB" sz="2400" b="1" dirty="0">
                <a:solidFill>
                  <a:schemeClr val="accent4">
                    <a:lumMod val="60000"/>
                    <a:lumOff val="40000"/>
                  </a:schemeClr>
                </a:solidFill>
                <a:latin typeface="Arial" panose="020B0604020202020204" pitchFamily="34" charset="0"/>
                <a:cs typeface="Arial" panose="020B0604020202020204" pitchFamily="34" charset="0"/>
              </a:rPr>
              <a:t>Technical Tools for Debiasing </a:t>
            </a:r>
          </a:p>
          <a:p>
            <a:pPr marL="176400" indent="-176400">
              <a:lnSpc>
                <a:spcPct val="120000"/>
              </a:lnSpc>
              <a:buNone/>
            </a:pPr>
            <a:r>
              <a:rPr lang="en-GB" sz="2000" dirty="0">
                <a:solidFill>
                  <a:schemeClr val="bg1"/>
                </a:solidFill>
                <a:latin typeface="Arial" panose="020B0604020202020204" pitchFamily="34" charset="0"/>
                <a:cs typeface="Arial" panose="020B0604020202020204" pitchFamily="34" charset="0"/>
              </a:rPr>
              <a:t>- Luis Vaquero, “Fairness in AI: Pros and cons and toolboxes”, blog post April 2021: </a:t>
            </a:r>
            <a:r>
              <a:rPr lang="en-GB" sz="2000" dirty="0" err="1">
                <a:solidFill>
                  <a:schemeClr val="bg1"/>
                </a:solidFill>
                <a:latin typeface="Arial" panose="020B0604020202020204" pitchFamily="34" charset="0"/>
                <a:cs typeface="Arial" panose="020B0604020202020204" pitchFamily="34" charset="0"/>
              </a:rPr>
              <a:t>eg</a:t>
            </a:r>
            <a:r>
              <a:rPr lang="en-GB" sz="2000" dirty="0">
                <a:solidFill>
                  <a:schemeClr val="bg1"/>
                </a:solidFill>
                <a:latin typeface="Arial" panose="020B0604020202020204" pitchFamily="34" charset="0"/>
                <a:cs typeface="Arial" panose="020B0604020202020204" pitchFamily="34" charset="0"/>
              </a:rPr>
              <a:t> AI Fairness 360</a:t>
            </a:r>
          </a:p>
          <a:p>
            <a:pPr marL="176400" indent="-176400">
              <a:lnSpc>
                <a:spcPct val="120000"/>
              </a:lnSpc>
              <a:buNone/>
            </a:pPr>
            <a:r>
              <a:rPr lang="en-GB" sz="2000" dirty="0">
                <a:solidFill>
                  <a:schemeClr val="bg1"/>
                </a:solidFill>
                <a:latin typeface="Arial" panose="020B0604020202020204" pitchFamily="34" charset="0"/>
                <a:cs typeface="Arial" panose="020B0604020202020204" pitchFamily="34" charset="0"/>
                <a:hlinkClick r:id="rId3"/>
              </a:rPr>
              <a:t>https://www.linkedin.com/pulse/fairness-ai-pros-cons-toolboxes-luis-m-vaquero/</a:t>
            </a:r>
            <a:r>
              <a:rPr lang="en-GB" sz="2000" dirty="0">
                <a:solidFill>
                  <a:schemeClr val="bg1"/>
                </a:solidFill>
                <a:latin typeface="Arial" panose="020B0604020202020204" pitchFamily="34" charset="0"/>
                <a:cs typeface="Arial" panose="020B0604020202020204" pitchFamily="34" charset="0"/>
              </a:rPr>
              <a:t> </a:t>
            </a:r>
          </a:p>
          <a:p>
            <a:pPr marL="176400" indent="-176400">
              <a:lnSpc>
                <a:spcPct val="120000"/>
              </a:lnSpc>
              <a:buNone/>
            </a:pPr>
            <a:r>
              <a:rPr lang="en-GB" sz="2000" b="1" dirty="0">
                <a:solidFill>
                  <a:schemeClr val="bg1"/>
                </a:solidFill>
                <a:latin typeface="Arial" panose="020B0604020202020204" pitchFamily="34" charset="0"/>
                <a:cs typeface="Arial" panose="020B0604020202020204" pitchFamily="34" charset="0"/>
              </a:rPr>
              <a:t>- </a:t>
            </a:r>
            <a:r>
              <a:rPr lang="en-GB" sz="2000" dirty="0">
                <a:solidFill>
                  <a:schemeClr val="bg1"/>
                </a:solidFill>
                <a:latin typeface="Arial" panose="020B0604020202020204" pitchFamily="34" charset="0"/>
                <a:cs typeface="Arial" panose="020B0604020202020204" pitchFamily="34" charset="0"/>
              </a:rPr>
              <a:t>FAT Forensics, tool for structured data processing from </a:t>
            </a:r>
            <a:r>
              <a:rPr lang="en-GB" sz="2000" dirty="0" err="1">
                <a:solidFill>
                  <a:schemeClr val="bg1"/>
                </a:solidFill>
                <a:latin typeface="Arial" panose="020B0604020202020204" pitchFamily="34" charset="0"/>
                <a:cs typeface="Arial" panose="020B0604020202020204" pitchFamily="34" charset="0"/>
              </a:rPr>
              <a:t>UoB</a:t>
            </a:r>
            <a:r>
              <a:rPr lang="en-GB" sz="2000" dirty="0">
                <a:solidFill>
                  <a:schemeClr val="bg1"/>
                </a:solidFill>
                <a:latin typeface="Arial" panose="020B0604020202020204" pitchFamily="34" charset="0"/>
                <a:cs typeface="Arial" panose="020B0604020202020204" pitchFamily="34" charset="0"/>
              </a:rPr>
              <a:t> (included in list of toolboxes above) </a:t>
            </a:r>
            <a:r>
              <a:rPr lang="en-GB" sz="2000" dirty="0">
                <a:solidFill>
                  <a:prstClr val="white"/>
                </a:solidFill>
                <a:latin typeface="Arial" panose="020B0604020202020204" pitchFamily="34" charset="0"/>
                <a:cs typeface="Arial" panose="020B0604020202020204" pitchFamily="34" charset="0"/>
                <a:hlinkClick r:id="rId4"/>
              </a:rPr>
              <a:t>http://fat-forensics.org</a:t>
            </a:r>
            <a:r>
              <a:rPr lang="en-GB" sz="2000" dirty="0">
                <a:solidFill>
                  <a:prstClr val="white"/>
                </a:solidFill>
                <a:latin typeface="Arial" panose="020B0604020202020204" pitchFamily="34" charset="0"/>
                <a:cs typeface="Arial" panose="020B0604020202020204" pitchFamily="34" charset="0"/>
              </a:rPr>
              <a:t>  </a:t>
            </a:r>
            <a:endParaRPr lang="en-GB" sz="2000" dirty="0">
              <a:solidFill>
                <a:schemeClr val="bg1"/>
              </a:solidFill>
              <a:latin typeface="Arial" panose="020B0604020202020204" pitchFamily="34" charset="0"/>
              <a:cs typeface="Arial" panose="020B0604020202020204" pitchFamily="34" charset="0"/>
            </a:endParaRPr>
          </a:p>
          <a:p>
            <a:pPr>
              <a:lnSpc>
                <a:spcPct val="120000"/>
              </a:lnSpc>
              <a:buFontTx/>
              <a:buChar char="-"/>
            </a:pPr>
            <a:r>
              <a:rPr lang="en-GB" sz="2000" dirty="0">
                <a:latin typeface="Arial" panose="020B0604020202020204" pitchFamily="34" charset="0"/>
                <a:cs typeface="Arial" panose="020B0604020202020204" pitchFamily="34" charset="0"/>
              </a:rPr>
              <a:t>Jieyu </a:t>
            </a:r>
            <a:r>
              <a:rPr lang="en-GB" sz="2000" dirty="0">
                <a:solidFill>
                  <a:schemeClr val="bg1"/>
                </a:solidFill>
                <a:latin typeface="Arial" panose="020B0604020202020204" pitchFamily="34" charset="0"/>
                <a:cs typeface="Arial" panose="020B0604020202020204" pitchFamily="34" charset="0"/>
              </a:rPr>
              <a:t>Zhao et al, “</a:t>
            </a:r>
            <a:r>
              <a:rPr lang="en-GB" sz="2000" dirty="0">
                <a:latin typeface="Arial" panose="020B0604020202020204" pitchFamily="34" charset="0"/>
                <a:cs typeface="Arial" panose="020B0604020202020204" pitchFamily="34" charset="0"/>
              </a:rPr>
              <a:t>Learning gender-neutral word embeddings”, </a:t>
            </a:r>
            <a:r>
              <a:rPr lang="en-GB" sz="2000" dirty="0"/>
              <a:t>EMNLP 2018, </a:t>
            </a:r>
            <a:r>
              <a:rPr lang="en-GB" sz="2000" dirty="0">
                <a:latin typeface="Arial" panose="020B0604020202020204" pitchFamily="34" charset="0"/>
                <a:cs typeface="Arial" panose="020B0604020202020204" pitchFamily="34" charset="0"/>
                <a:hlinkClick r:id="rId5"/>
              </a:rPr>
              <a:t>https://arxiv.org/pdf/1809.01496.pdf</a:t>
            </a:r>
            <a:r>
              <a:rPr lang="en-GB" sz="2000" dirty="0">
                <a:latin typeface="Arial" panose="020B0604020202020204" pitchFamily="34" charset="0"/>
                <a:cs typeface="Arial" panose="020B0604020202020204" pitchFamily="34" charset="0"/>
              </a:rPr>
              <a:t> </a:t>
            </a:r>
            <a:endParaRPr lang="en-GB" sz="2000" dirty="0">
              <a:solidFill>
                <a:schemeClr val="bg1"/>
              </a:solidFill>
              <a:latin typeface="Arial" panose="020B0604020202020204" pitchFamily="34" charset="0"/>
              <a:cs typeface="Arial" panose="020B0604020202020204" pitchFamily="34" charset="0"/>
            </a:endParaRPr>
          </a:p>
          <a:p>
            <a:pPr marL="176400" indent="-176400">
              <a:lnSpc>
                <a:spcPct val="120000"/>
              </a:lnSpc>
              <a:buNone/>
            </a:pPr>
            <a:r>
              <a:rPr lang="en-GB" sz="2000" dirty="0">
                <a:solidFill>
                  <a:schemeClr val="bg1"/>
                </a:solidFill>
                <a:latin typeface="Arial" panose="020B0604020202020204" pitchFamily="34" charset="0"/>
                <a:cs typeface="Arial" panose="020B0604020202020204" pitchFamily="34" charset="0"/>
              </a:rPr>
              <a:t>- Brian Hu Zhang, Blake Lemoine &amp; Margaret Mitchell, “Mitigating unwanted biases with adversarial learning”, AIES 2018 </a:t>
            </a:r>
            <a:r>
              <a:rPr lang="en-GB" sz="2000" dirty="0">
                <a:solidFill>
                  <a:schemeClr val="bg1"/>
                </a:solidFill>
                <a:latin typeface="Arial" panose="020B0604020202020204" pitchFamily="34" charset="0"/>
                <a:cs typeface="Arial" panose="020B0604020202020204" pitchFamily="34" charset="0"/>
                <a:hlinkClick r:id="rId6"/>
              </a:rPr>
              <a:t>https://www.aies-conference.com/2018/contents/papers/main/AIES_2018_paper_162.pdf</a:t>
            </a:r>
            <a:r>
              <a:rPr lang="en-GB" sz="2000" dirty="0">
                <a:solidFill>
                  <a:schemeClr val="bg1"/>
                </a:solidFill>
                <a:latin typeface="Arial" panose="020B0604020202020204" pitchFamily="34" charset="0"/>
                <a:cs typeface="Arial" panose="020B0604020202020204" pitchFamily="34" charset="0"/>
              </a:rPr>
              <a:t> </a:t>
            </a:r>
          </a:p>
          <a:p>
            <a:pPr marL="0" indent="0">
              <a:lnSpc>
                <a:spcPct val="120000"/>
              </a:lnSpc>
              <a:buNone/>
            </a:pPr>
            <a:r>
              <a:rPr lang="en-GB" sz="2000" b="1" dirty="0">
                <a:solidFill>
                  <a:schemeClr val="bg1"/>
                </a:solidFill>
                <a:latin typeface="Arial" panose="020B0604020202020204" pitchFamily="34" charset="0"/>
                <a:cs typeface="Arial" panose="020B0604020202020204" pitchFamily="34" charset="0"/>
              </a:rPr>
              <a:t>- </a:t>
            </a:r>
            <a:r>
              <a:rPr lang="en-GB" sz="2000" dirty="0">
                <a:solidFill>
                  <a:schemeClr val="bg1"/>
                </a:solidFill>
                <a:latin typeface="Arial" panose="020B0604020202020204" pitchFamily="34" charset="0"/>
                <a:cs typeface="Arial" panose="020B0604020202020204" pitchFamily="34" charset="0"/>
              </a:rPr>
              <a:t>Paul F </a:t>
            </a:r>
            <a:r>
              <a:rPr lang="en-GB" sz="2000" dirty="0" err="1">
                <a:solidFill>
                  <a:schemeClr val="bg1"/>
                </a:solidFill>
                <a:latin typeface="Arial" panose="020B0604020202020204" pitchFamily="34" charset="0"/>
                <a:cs typeface="Arial" panose="020B0604020202020204" pitchFamily="34" charset="0"/>
              </a:rPr>
              <a:t>Christiano</a:t>
            </a:r>
            <a:r>
              <a:rPr lang="en-GB" sz="2000" dirty="0">
                <a:solidFill>
                  <a:schemeClr val="bg1"/>
                </a:solidFill>
                <a:latin typeface="Arial" panose="020B0604020202020204" pitchFamily="34" charset="0"/>
                <a:cs typeface="Arial" panose="020B0604020202020204" pitchFamily="34" charset="0"/>
              </a:rPr>
              <a:t>, Jan </a:t>
            </a:r>
            <a:r>
              <a:rPr lang="en-GB" sz="2000" dirty="0" err="1">
                <a:solidFill>
                  <a:schemeClr val="bg1"/>
                </a:solidFill>
                <a:latin typeface="Arial" panose="020B0604020202020204" pitchFamily="34" charset="0"/>
                <a:cs typeface="Arial" panose="020B0604020202020204" pitchFamily="34" charset="0"/>
              </a:rPr>
              <a:t>Leike</a:t>
            </a:r>
            <a:r>
              <a:rPr lang="en-GB" sz="2000" dirty="0">
                <a:solidFill>
                  <a:schemeClr val="bg1"/>
                </a:solidFill>
                <a:latin typeface="Arial" panose="020B0604020202020204" pitchFamily="34" charset="0"/>
                <a:cs typeface="Arial" panose="020B0604020202020204" pitchFamily="34" charset="0"/>
              </a:rPr>
              <a:t>, Tom B Brown, </a:t>
            </a:r>
            <a:r>
              <a:rPr lang="en-GB" sz="2000" dirty="0" err="1">
                <a:solidFill>
                  <a:schemeClr val="bg1"/>
                </a:solidFill>
                <a:latin typeface="Arial" panose="020B0604020202020204" pitchFamily="34" charset="0"/>
                <a:cs typeface="Arial" panose="020B0604020202020204" pitchFamily="34" charset="0"/>
              </a:rPr>
              <a:t>Miljan</a:t>
            </a:r>
            <a:r>
              <a:rPr lang="en-GB" sz="2000" dirty="0">
                <a:solidFill>
                  <a:schemeClr val="bg1"/>
                </a:solidFill>
                <a:latin typeface="Arial" panose="020B0604020202020204" pitchFamily="34" charset="0"/>
                <a:cs typeface="Arial" panose="020B0604020202020204" pitchFamily="34" charset="0"/>
              </a:rPr>
              <a:t> </a:t>
            </a:r>
            <a:r>
              <a:rPr lang="en-GB" sz="2000" dirty="0" err="1">
                <a:solidFill>
                  <a:schemeClr val="bg1"/>
                </a:solidFill>
                <a:latin typeface="Arial" panose="020B0604020202020204" pitchFamily="34" charset="0"/>
                <a:cs typeface="Arial" panose="020B0604020202020204" pitchFamily="34" charset="0"/>
              </a:rPr>
              <a:t>Martic</a:t>
            </a:r>
            <a:r>
              <a:rPr lang="en-GB" sz="2000" dirty="0">
                <a:solidFill>
                  <a:schemeClr val="bg1"/>
                </a:solidFill>
                <a:latin typeface="Arial" panose="020B0604020202020204" pitchFamily="34" charset="0"/>
                <a:cs typeface="Arial" panose="020B0604020202020204" pitchFamily="34" charset="0"/>
              </a:rPr>
              <a:t>, Shane Legg &amp; Dario </a:t>
            </a:r>
            <a:r>
              <a:rPr lang="en-GB" sz="2000" dirty="0" err="1">
                <a:solidFill>
                  <a:schemeClr val="bg1"/>
                </a:solidFill>
                <a:latin typeface="Arial" panose="020B0604020202020204" pitchFamily="34" charset="0"/>
                <a:cs typeface="Arial" panose="020B0604020202020204" pitchFamily="34" charset="0"/>
              </a:rPr>
              <a:t>Amodei</a:t>
            </a:r>
            <a:r>
              <a:rPr lang="en-GB" sz="2000" dirty="0">
                <a:solidFill>
                  <a:schemeClr val="bg1"/>
                </a:solidFill>
                <a:latin typeface="Arial" panose="020B0604020202020204" pitchFamily="34" charset="0"/>
                <a:cs typeface="Arial" panose="020B0604020202020204" pitchFamily="34" charset="0"/>
              </a:rPr>
              <a:t>, “Deep Reinforcement Learning from Human Preferences”, </a:t>
            </a:r>
            <a:r>
              <a:rPr lang="en-GB" sz="2000" dirty="0" err="1">
                <a:solidFill>
                  <a:schemeClr val="bg1"/>
                </a:solidFill>
                <a:latin typeface="Arial" panose="020B0604020202020204" pitchFamily="34" charset="0"/>
                <a:cs typeface="Arial" panose="020B0604020202020204" pitchFamily="34" charset="0"/>
              </a:rPr>
              <a:t>Neurips</a:t>
            </a:r>
            <a:r>
              <a:rPr lang="en-GB" sz="2000" dirty="0">
                <a:solidFill>
                  <a:schemeClr val="bg1"/>
                </a:solidFill>
                <a:latin typeface="Arial" panose="020B0604020202020204" pitchFamily="34" charset="0"/>
                <a:cs typeface="Arial" panose="020B0604020202020204" pitchFamily="34" charset="0"/>
              </a:rPr>
              <a:t> 2018 </a:t>
            </a:r>
            <a:r>
              <a:rPr lang="en-GB" sz="2000" dirty="0">
                <a:solidFill>
                  <a:schemeClr val="bg1"/>
                </a:solidFill>
                <a:latin typeface="Arial" panose="020B0604020202020204" pitchFamily="34" charset="0"/>
                <a:cs typeface="Arial" panose="020B0604020202020204" pitchFamily="34" charset="0"/>
                <a:hlinkClick r:id="rId7"/>
              </a:rPr>
              <a:t>https://proceedings.neurips.cc/paper_files/paper/2017/file/d5e2c0adad503c91f91df240d0cd4e49-Paper.pdf</a:t>
            </a:r>
            <a:r>
              <a:rPr lang="en-GB" sz="2000" dirty="0">
                <a:solidFill>
                  <a:schemeClr val="bg1"/>
                </a:solidFill>
                <a:latin typeface="Arial" panose="020B0604020202020204" pitchFamily="34" charset="0"/>
                <a:cs typeface="Arial" panose="020B0604020202020204" pitchFamily="34" charset="0"/>
              </a:rPr>
              <a:t> </a:t>
            </a:r>
          </a:p>
          <a:p>
            <a:pPr marL="0" indent="0">
              <a:lnSpc>
                <a:spcPct val="120000"/>
              </a:lnSpc>
              <a:buNone/>
            </a:pPr>
            <a:endParaRPr lang="en-GB" sz="2000" dirty="0">
              <a:solidFill>
                <a:schemeClr val="bg1"/>
              </a:solidFill>
              <a:latin typeface="Arial" panose="020B0604020202020204" pitchFamily="34" charset="0"/>
              <a:cs typeface="Arial" panose="020B0604020202020204" pitchFamily="34" charset="0"/>
            </a:endParaRPr>
          </a:p>
          <a:p>
            <a:pPr marL="0" indent="0">
              <a:lnSpc>
                <a:spcPct val="120000"/>
              </a:lnSpc>
              <a:buNone/>
            </a:pPr>
            <a:endParaRPr lang="en-GB"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3018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C7A494-1D2A-C711-778D-017B8CB1123F}"/>
              </a:ext>
            </a:extLst>
          </p:cNvPr>
          <p:cNvSpPr>
            <a:spLocks noGrp="1"/>
          </p:cNvSpPr>
          <p:nvPr>
            <p:ph type="title"/>
          </p:nvPr>
        </p:nvSpPr>
        <p:spPr/>
        <p:txBody>
          <a:bodyPr/>
          <a:lstStyle/>
          <a:p>
            <a:r>
              <a:rPr lang="en-GB" dirty="0"/>
              <a:t>   </a:t>
            </a:r>
            <a:r>
              <a:rPr lang="en-GB" sz="3600" dirty="0">
                <a:solidFill>
                  <a:schemeClr val="accent4">
                    <a:lumMod val="60000"/>
                    <a:lumOff val="40000"/>
                  </a:schemeClr>
                </a:solidFill>
                <a:latin typeface="Arial" panose="020B0604020202020204" pitchFamily="34" charset="0"/>
                <a:cs typeface="Arial" panose="020B0604020202020204" pitchFamily="34" charset="0"/>
              </a:rPr>
              <a:t>REFERENCES V </a:t>
            </a:r>
          </a:p>
        </p:txBody>
      </p:sp>
      <p:sp>
        <p:nvSpPr>
          <p:cNvPr id="2" name="Content Placeholder 1"/>
          <p:cNvSpPr>
            <a:spLocks noGrp="1"/>
          </p:cNvSpPr>
          <p:nvPr>
            <p:ph idx="1"/>
          </p:nvPr>
        </p:nvSpPr>
        <p:spPr>
          <a:xfrm>
            <a:off x="232610" y="891638"/>
            <a:ext cx="8678779" cy="6320589"/>
          </a:xfrm>
        </p:spPr>
        <p:txBody>
          <a:bodyPr>
            <a:normAutofit/>
          </a:bodyPr>
          <a:lstStyle/>
          <a:p>
            <a:pPr marL="176400" indent="-176400">
              <a:lnSpc>
                <a:spcPct val="120000"/>
              </a:lnSpc>
              <a:buNone/>
            </a:pPr>
            <a:r>
              <a:rPr lang="en-GB" sz="2400" b="1" dirty="0">
                <a:solidFill>
                  <a:schemeClr val="accent4">
                    <a:lumMod val="60000"/>
                    <a:lumOff val="40000"/>
                  </a:schemeClr>
                </a:solidFill>
                <a:latin typeface="Arial" panose="020B0604020202020204" pitchFamily="34" charset="0"/>
                <a:cs typeface="Arial" panose="020B0604020202020204" pitchFamily="34" charset="0"/>
              </a:rPr>
              <a:t>Tenant Screening</a:t>
            </a:r>
          </a:p>
          <a:p>
            <a:pPr>
              <a:lnSpc>
                <a:spcPct val="120000"/>
              </a:lnSpc>
              <a:buFontTx/>
              <a:buChar char="-"/>
            </a:pPr>
            <a:r>
              <a:rPr lang="en-GB" sz="2000" dirty="0">
                <a:solidFill>
                  <a:schemeClr val="bg1"/>
                </a:solidFill>
                <a:latin typeface="Arial" panose="020B0604020202020204" pitchFamily="34" charset="0"/>
                <a:cs typeface="Arial" panose="020B0604020202020204" pitchFamily="34" charset="0"/>
              </a:rPr>
              <a:t>Public comment  on tenant screening from 15 State Attorneys General, 30 May 2023 </a:t>
            </a:r>
            <a:r>
              <a:rPr lang="en-GB" sz="2000" dirty="0">
                <a:solidFill>
                  <a:schemeClr val="bg1"/>
                </a:solidFill>
                <a:latin typeface="Arial" panose="020B0604020202020204" pitchFamily="34" charset="0"/>
                <a:cs typeface="Arial" panose="020B0604020202020204" pitchFamily="34" charset="0"/>
                <a:hlinkClick r:id="rId3"/>
              </a:rPr>
              <a:t>http://tinyurl.com/5fyxvj6u</a:t>
            </a:r>
            <a:r>
              <a:rPr lang="en-GB" sz="2000" dirty="0">
                <a:solidFill>
                  <a:schemeClr val="bg1"/>
                </a:solidFill>
                <a:latin typeface="Arial" panose="020B0604020202020204" pitchFamily="34" charset="0"/>
                <a:cs typeface="Arial" panose="020B0604020202020204" pitchFamily="34" charset="0"/>
              </a:rPr>
              <a:t>  </a:t>
            </a:r>
          </a:p>
          <a:p>
            <a:pPr>
              <a:lnSpc>
                <a:spcPct val="120000"/>
              </a:lnSpc>
              <a:buFontTx/>
              <a:buChar char="-"/>
            </a:pPr>
            <a:r>
              <a:rPr lang="en-GB" sz="2000" dirty="0">
                <a:solidFill>
                  <a:schemeClr val="bg1"/>
                </a:solidFill>
                <a:latin typeface="Arial" panose="020B0604020202020204" pitchFamily="34" charset="0"/>
                <a:cs typeface="Arial" panose="020B0604020202020204" pitchFamily="34" charset="0"/>
              </a:rPr>
              <a:t>TransUnion press release about ResidentScore 3.0,18 Sept 2019 </a:t>
            </a:r>
            <a:r>
              <a:rPr lang="en-GB" sz="2000" dirty="0">
                <a:solidFill>
                  <a:schemeClr val="bg1"/>
                </a:solidFill>
                <a:latin typeface="Arial" panose="020B0604020202020204" pitchFamily="34" charset="0"/>
                <a:cs typeface="Arial" panose="020B0604020202020204" pitchFamily="34" charset="0"/>
                <a:hlinkClick r:id="rId4"/>
              </a:rPr>
              <a:t>https://newsroom.transunion.com/property-managers-gain-greater-predictive-power-to-help-further-decrease-future-evictions/</a:t>
            </a:r>
            <a:r>
              <a:rPr lang="en-GB" sz="2000" dirty="0">
                <a:solidFill>
                  <a:schemeClr val="bg1"/>
                </a:solidFill>
                <a:latin typeface="Arial" panose="020B0604020202020204" pitchFamily="34" charset="0"/>
                <a:cs typeface="Arial" panose="020B0604020202020204" pitchFamily="34" charset="0"/>
              </a:rPr>
              <a:t> </a:t>
            </a:r>
          </a:p>
          <a:p>
            <a:pPr>
              <a:lnSpc>
                <a:spcPct val="120000"/>
              </a:lnSpc>
              <a:buFontTx/>
              <a:buChar char="-"/>
            </a:pPr>
            <a:r>
              <a:rPr lang="en-GB" sz="2000" dirty="0">
                <a:solidFill>
                  <a:schemeClr val="bg1"/>
                </a:solidFill>
                <a:latin typeface="Arial" panose="020B0604020202020204" pitchFamily="34" charset="0"/>
                <a:cs typeface="Arial" panose="020B0604020202020204" pitchFamily="34" charset="0"/>
              </a:rPr>
              <a:t>Rebecca Burns, Jacobin article 27 June 2023 </a:t>
            </a:r>
            <a:r>
              <a:rPr lang="en-GB" sz="2000" dirty="0">
                <a:solidFill>
                  <a:schemeClr val="bg1"/>
                </a:solidFill>
                <a:latin typeface="Arial" panose="020B0604020202020204" pitchFamily="34" charset="0"/>
                <a:cs typeface="Arial" panose="020B0604020202020204" pitchFamily="34" charset="0"/>
                <a:hlinkClick r:id="rId5"/>
              </a:rPr>
              <a:t>https://jacobin.com/2023/06/artificial-intelligence-corporate-landlords-tenants-screening-crime-racism</a:t>
            </a:r>
            <a:endParaRPr lang="en-GB" sz="2000" dirty="0">
              <a:solidFill>
                <a:schemeClr val="bg1"/>
              </a:solidFill>
              <a:latin typeface="Arial" panose="020B0604020202020204" pitchFamily="34" charset="0"/>
              <a:cs typeface="Arial" panose="020B0604020202020204" pitchFamily="34" charset="0"/>
            </a:endParaRPr>
          </a:p>
          <a:p>
            <a:pPr>
              <a:lnSpc>
                <a:spcPct val="120000"/>
              </a:lnSpc>
              <a:buFontTx/>
              <a:buChar char="-"/>
            </a:pPr>
            <a:r>
              <a:rPr lang="en-GB" sz="2000" dirty="0">
                <a:solidFill>
                  <a:schemeClr val="bg1"/>
                </a:solidFill>
                <a:latin typeface="Arial" panose="020B0604020202020204" pitchFamily="34" charset="0"/>
                <a:cs typeface="Arial" panose="020B0604020202020204" pitchFamily="34" charset="0"/>
              </a:rPr>
              <a:t>Consumer Finance Protection Bureau, “Errors and false information in tenant background checks raise costs and barriers to quality rental housing”, 15 Nov 2022 </a:t>
            </a:r>
          </a:p>
          <a:p>
            <a:pPr marL="0" indent="0">
              <a:lnSpc>
                <a:spcPct val="120000"/>
              </a:lnSpc>
              <a:buNone/>
            </a:pPr>
            <a:r>
              <a:rPr lang="en-GB" sz="2000" dirty="0">
                <a:solidFill>
                  <a:schemeClr val="bg1"/>
                </a:solidFill>
                <a:latin typeface="Arial" panose="020B0604020202020204" pitchFamily="34" charset="0"/>
                <a:cs typeface="Arial" panose="020B0604020202020204" pitchFamily="34" charset="0"/>
                <a:hlinkClick r:id="rId6"/>
              </a:rPr>
              <a:t>  https://www.consumerfinance.gov/about-us/newsroom/cfpb-reports-highlight-problems-with-tenant-background-checks/</a:t>
            </a:r>
            <a:r>
              <a:rPr lang="en-GB" sz="2000" dirty="0">
                <a:solidFill>
                  <a:schemeClr val="bg1"/>
                </a:solidFill>
                <a:latin typeface="Arial" panose="020B0604020202020204" pitchFamily="34" charset="0"/>
                <a:cs typeface="Arial" panose="020B0604020202020204" pitchFamily="34" charset="0"/>
              </a:rPr>
              <a:t> </a:t>
            </a:r>
          </a:p>
          <a:p>
            <a:pPr marL="0" indent="0">
              <a:lnSpc>
                <a:spcPct val="120000"/>
              </a:lnSpc>
              <a:buNone/>
            </a:pPr>
            <a:endParaRPr lang="en-GB"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415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32DB5B31-D80F-4D16-821A-C41CC8AEFBB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96BDD966-F674-7A2F-3F64-4641E07AD57D}"/>
              </a:ext>
            </a:extLst>
          </p:cNvPr>
          <p:cNvSpPr>
            <a:spLocks noGrp="1"/>
          </p:cNvSpPr>
          <p:nvPr>
            <p:ph type="title"/>
          </p:nvPr>
        </p:nvSpPr>
        <p:spPr>
          <a:xfrm>
            <a:off x="331470" y="362773"/>
            <a:ext cx="8229600" cy="523220"/>
          </a:xfrm>
        </p:spPr>
        <p:txBody>
          <a:bodyPr/>
          <a:lstStyle/>
          <a:p>
            <a:r>
              <a:rPr lang="en-US" sz="3600" dirty="0">
                <a:latin typeface="Arial" panose="020B0604020202020204" pitchFamily="34" charset="0"/>
                <a:cs typeface="Arial" panose="020B0604020202020204" pitchFamily="34" charset="0"/>
              </a:rPr>
              <a:t>B</a:t>
            </a:r>
            <a:r>
              <a:rPr lang="en-GB" sz="3600" dirty="0">
                <a:latin typeface="Arial" panose="020B0604020202020204" pitchFamily="34" charset="0"/>
                <a:cs typeface="Arial" panose="020B0604020202020204" pitchFamily="34" charset="0"/>
              </a:rPr>
              <a:t>ias, fairness and transparency</a:t>
            </a:r>
          </a:p>
        </p:txBody>
      </p:sp>
      <p:sp>
        <p:nvSpPr>
          <p:cNvPr id="10" name="Subtitle 9">
            <a:extLst>
              <a:ext uri="{FF2B5EF4-FFF2-40B4-BE49-F238E27FC236}">
                <a16:creationId xmlns:a16="http://schemas.microsoft.com/office/drawing/2014/main" id="{E7464951-7B06-D7D4-A4F5-B4FAE8E03EC6}"/>
              </a:ext>
              <a:ext uri="{C183D7F6-B498-43B3-948B-1728B52AA6E4}">
                <adec:decorative xmlns:adec="http://schemas.microsoft.com/office/drawing/2017/decorative" val="1"/>
              </a:ext>
            </a:extLst>
          </p:cNvPr>
          <p:cNvSpPr>
            <a:spLocks noGrp="1"/>
          </p:cNvSpPr>
          <p:nvPr>
            <p:ph type="subTitle" idx="1"/>
          </p:nvPr>
        </p:nvSpPr>
        <p:spPr/>
        <p:txBody>
          <a:bodyPr/>
          <a:lstStyle/>
          <a:p>
            <a:r>
              <a:rPr lang="en-GB" dirty="0"/>
              <a:t>  </a:t>
            </a:r>
          </a:p>
        </p:txBody>
      </p:sp>
      <p:sp>
        <p:nvSpPr>
          <p:cNvPr id="13" name="Text Placeholder 12">
            <a:extLst>
              <a:ext uri="{FF2B5EF4-FFF2-40B4-BE49-F238E27FC236}">
                <a16:creationId xmlns:a16="http://schemas.microsoft.com/office/drawing/2014/main" id="{52A407E6-ADBF-C535-46B0-A4B880A1F87C}"/>
              </a:ext>
              <a:ext uri="{C183D7F6-B498-43B3-948B-1728B52AA6E4}">
                <adec:decorative xmlns:adec="http://schemas.microsoft.com/office/drawing/2017/decorative" val="1"/>
              </a:ext>
            </a:extLst>
          </p:cNvPr>
          <p:cNvSpPr>
            <a:spLocks noGrp="1"/>
          </p:cNvSpPr>
          <p:nvPr>
            <p:ph type="body" sz="quarter" idx="14"/>
          </p:nvPr>
        </p:nvSpPr>
        <p:spPr>
          <a:xfrm>
            <a:off x="531091" y="1272650"/>
            <a:ext cx="8029980" cy="5222577"/>
          </a:xfrm>
        </p:spPr>
        <p:txBody>
          <a:bodyPr/>
          <a:lstStyle/>
          <a:p>
            <a:pPr marL="0" indent="0">
              <a:lnSpc>
                <a:spcPct val="100000"/>
              </a:lnSpc>
              <a:buNone/>
            </a:pPr>
            <a:r>
              <a:rPr lang="en-GB" sz="2400" dirty="0">
                <a:solidFill>
                  <a:schemeClr val="bg1"/>
                </a:solidFill>
                <a:latin typeface="Arial" panose="020B0604020202020204" pitchFamily="34" charset="0"/>
                <a:cs typeface="Arial" panose="020B0604020202020204" pitchFamily="34" charset="0"/>
              </a:rPr>
              <a:t> </a:t>
            </a: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GB" sz="2400"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181B5B4-C1E9-4E66-4362-5D04DABD8210}"/>
              </a:ext>
            </a:extLst>
          </p:cNvPr>
          <p:cNvSpPr txBox="1"/>
          <p:nvPr/>
        </p:nvSpPr>
        <p:spPr>
          <a:xfrm>
            <a:off x="379845" y="1293547"/>
            <a:ext cx="8384309" cy="4926733"/>
          </a:xfrm>
          <a:prstGeom prst="rect">
            <a:avLst/>
          </a:prstGeom>
          <a:noFill/>
        </p:spPr>
        <p:txBody>
          <a:bodyPr wrap="square" rtlCol="0">
            <a:spAutoFit/>
          </a:bodyPr>
          <a:lstStyle/>
          <a:p>
            <a:pPr>
              <a:lnSpc>
                <a:spcPct val="120000"/>
              </a:lnSpc>
            </a:pPr>
            <a:r>
              <a:rPr lang="en-GB" sz="2400" b="1" dirty="0">
                <a:solidFill>
                  <a:schemeClr val="accent4">
                    <a:lumMod val="40000"/>
                    <a:lumOff val="60000"/>
                  </a:schemeClr>
                </a:solidFill>
                <a:latin typeface="Arial" panose="020B0604020202020204" pitchFamily="34" charset="0"/>
                <a:cs typeface="Arial" panose="020B0604020202020204" pitchFamily="34" charset="0"/>
              </a:rPr>
              <a:t>Bias, unfairness</a:t>
            </a:r>
            <a:r>
              <a:rPr lang="en-GB" sz="2400" b="1" dirty="0">
                <a:solidFill>
                  <a:schemeClr val="bg1"/>
                </a:solidFill>
                <a:latin typeface="Arial" panose="020B0604020202020204" pitchFamily="34" charset="0"/>
                <a:cs typeface="Arial" panose="020B0604020202020204" pitchFamily="34" charset="0"/>
              </a:rPr>
              <a:t> </a:t>
            </a:r>
            <a:r>
              <a:rPr lang="en-GB" sz="2400" dirty="0">
                <a:solidFill>
                  <a:schemeClr val="bg1"/>
                </a:solidFill>
                <a:latin typeface="Arial" panose="020B0604020202020204" pitchFamily="34" charset="0"/>
                <a:cs typeface="Arial" panose="020B0604020202020204" pitchFamily="34" charset="0"/>
              </a:rPr>
              <a:t>in this session</a:t>
            </a:r>
            <a:r>
              <a:rPr lang="en-GB" sz="2400" b="1" dirty="0">
                <a:solidFill>
                  <a:schemeClr val="bg1"/>
                </a:solidFill>
                <a:latin typeface="Arial" panose="020B0604020202020204" pitchFamily="34" charset="0"/>
                <a:cs typeface="Arial" panose="020B0604020202020204" pitchFamily="34" charset="0"/>
              </a:rPr>
              <a:t>:</a:t>
            </a:r>
            <a:endParaRPr lang="en-GB" sz="2400" dirty="0">
              <a:solidFill>
                <a:schemeClr val="bg1"/>
              </a:solidFill>
              <a:latin typeface="Arial" panose="020B0604020202020204" pitchFamily="34" charset="0"/>
              <a:cs typeface="Arial" panose="020B0604020202020204" pitchFamily="34" charset="0"/>
            </a:endParaRPr>
          </a:p>
          <a:p>
            <a:pPr>
              <a:lnSpc>
                <a:spcPct val="120000"/>
              </a:lnSpc>
            </a:pPr>
            <a:r>
              <a:rPr lang="en-GB" sz="2400" dirty="0">
                <a:solidFill>
                  <a:schemeClr val="bg1"/>
                </a:solidFill>
                <a:latin typeface="Arial" panose="020B0604020202020204" pitchFamily="34" charset="0"/>
                <a:cs typeface="Arial" panose="020B0604020202020204" pitchFamily="34" charset="0"/>
              </a:rPr>
              <a:t>Systematic unwanted outcomes for a particular demographic group</a:t>
            </a:r>
          </a:p>
          <a:p>
            <a:pPr>
              <a:lnSpc>
                <a:spcPct val="120000"/>
              </a:lnSpc>
            </a:pPr>
            <a:r>
              <a:rPr lang="en-GB" sz="2400" dirty="0">
                <a:solidFill>
                  <a:schemeClr val="bg1"/>
                </a:solidFill>
                <a:latin typeface="Arial" panose="020B0604020202020204" pitchFamily="34" charset="0"/>
                <a:cs typeface="Arial" panose="020B0604020202020204" pitchFamily="34" charset="0"/>
              </a:rPr>
              <a:t>(</a:t>
            </a:r>
            <a:r>
              <a:rPr lang="en-GB" sz="2400" b="1" i="1" dirty="0">
                <a:solidFill>
                  <a:schemeClr val="bg1"/>
                </a:solidFill>
                <a:latin typeface="Arial" panose="020B0604020202020204" pitchFamily="34" charset="0"/>
                <a:cs typeface="Arial" panose="020B0604020202020204" pitchFamily="34" charset="0"/>
              </a:rPr>
              <a:t>not</a:t>
            </a:r>
            <a:r>
              <a:rPr lang="en-GB" sz="2400" dirty="0">
                <a:solidFill>
                  <a:schemeClr val="bg1"/>
                </a:solidFill>
                <a:latin typeface="Arial" panose="020B0604020202020204" pitchFamily="34" charset="0"/>
                <a:cs typeface="Arial" panose="020B0604020202020204" pitchFamily="34" charset="0"/>
              </a:rPr>
              <a:t> statistical bias or inductive bias)</a:t>
            </a: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r>
              <a:rPr lang="en-GB" sz="2400" b="1" dirty="0">
                <a:solidFill>
                  <a:schemeClr val="accent4">
                    <a:lumMod val="40000"/>
                    <a:lumOff val="60000"/>
                  </a:schemeClr>
                </a:solidFill>
                <a:latin typeface="Arial" panose="020B0604020202020204" pitchFamily="34" charset="0"/>
                <a:cs typeface="Arial" panose="020B0604020202020204" pitchFamily="34" charset="0"/>
              </a:rPr>
              <a:t>Transparency</a:t>
            </a:r>
            <a:r>
              <a:rPr lang="en-GB" sz="2400" b="1" dirty="0">
                <a:solidFill>
                  <a:schemeClr val="bg1"/>
                </a:solidFill>
                <a:latin typeface="Arial" panose="020B0604020202020204" pitchFamily="34" charset="0"/>
                <a:cs typeface="Arial" panose="020B0604020202020204" pitchFamily="34" charset="0"/>
              </a:rPr>
              <a:t> i</a:t>
            </a:r>
            <a:r>
              <a:rPr lang="en-GB" sz="2400" dirty="0">
                <a:solidFill>
                  <a:schemeClr val="bg1"/>
                </a:solidFill>
                <a:latin typeface="Arial" panose="020B0604020202020204" pitchFamily="34" charset="0"/>
                <a:cs typeface="Arial" panose="020B0604020202020204" pitchFamily="34" charset="0"/>
              </a:rPr>
              <a:t>n this session:</a:t>
            </a:r>
          </a:p>
          <a:p>
            <a:pPr>
              <a:lnSpc>
                <a:spcPct val="120000"/>
              </a:lnSpc>
            </a:pPr>
            <a:r>
              <a:rPr lang="en-GB" sz="2400" dirty="0">
                <a:solidFill>
                  <a:schemeClr val="bg1"/>
                </a:solidFill>
                <a:latin typeface="Arial" panose="020B0604020202020204" pitchFamily="34" charset="0"/>
                <a:cs typeface="Arial" panose="020B0604020202020204" pitchFamily="34" charset="0"/>
              </a:rPr>
              <a:t>focus is on communication to stakeholder about how decision algorithm works.</a:t>
            </a:r>
          </a:p>
          <a:p>
            <a:pPr>
              <a:lnSpc>
                <a:spcPct val="120000"/>
              </a:lnSpc>
            </a:pPr>
            <a:endParaRPr lang="en-GB" sz="2400" dirty="0">
              <a:solidFill>
                <a:schemeClr val="bg1"/>
              </a:solidFill>
              <a:latin typeface="Arial" panose="020B0604020202020204" pitchFamily="34" charset="0"/>
              <a:cs typeface="Arial" panose="020B0604020202020204" pitchFamily="34" charset="0"/>
            </a:endParaRPr>
          </a:p>
          <a:p>
            <a:pPr>
              <a:lnSpc>
                <a:spcPct val="120000"/>
              </a:lnSpc>
            </a:pPr>
            <a:r>
              <a:rPr lang="en-GB" sz="2400" dirty="0">
                <a:solidFill>
                  <a:schemeClr val="bg1"/>
                </a:solidFill>
                <a:latin typeface="Arial" panose="020B0604020202020204" pitchFamily="34" charset="0"/>
                <a:cs typeface="Arial" panose="020B0604020202020204" pitchFamily="34" charset="0"/>
              </a:rPr>
              <a:t>Other aspects of transparency - see Ethics guidelines for Trustworthy AI</a:t>
            </a:r>
          </a:p>
        </p:txBody>
      </p:sp>
    </p:spTree>
    <p:extLst>
      <p:ext uri="{BB962C8B-B14F-4D97-AF65-F5344CB8AC3E}">
        <p14:creationId xmlns:p14="http://schemas.microsoft.com/office/powerpoint/2010/main" val="1873154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CBE00A-5B3C-456E-9488-2A34C0878F9E}"/>
              </a:ext>
            </a:extLst>
          </p:cNvPr>
          <p:cNvSpPr>
            <a:spLocks noGrp="1"/>
          </p:cNvSpPr>
          <p:nvPr>
            <p:ph type="title"/>
          </p:nvPr>
        </p:nvSpPr>
        <p:spPr/>
        <p:txBody>
          <a:bodyPr/>
          <a:lstStyle/>
          <a:p>
            <a:r>
              <a:rPr lang="en-US" sz="3600" b="1" dirty="0">
                <a:solidFill>
                  <a:schemeClr val="tx1"/>
                </a:solidFill>
                <a:latin typeface="Arial" panose="020B0604020202020204" pitchFamily="34" charset="0"/>
                <a:cs typeface="Arial" panose="020B0604020202020204" pitchFamily="34" charset="0"/>
              </a:rPr>
              <a:t>COMPAS ALGORITHM</a:t>
            </a:r>
            <a:endParaRPr lang="en-GB" sz="3600" dirty="0">
              <a:solidFill>
                <a:schemeClr val="tx1"/>
              </a:solidFill>
              <a:latin typeface="Arial" panose="020B0604020202020204" pitchFamily="34" charset="0"/>
              <a:cs typeface="Arial" panose="020B0604020202020204" pitchFamily="34" charset="0"/>
            </a:endParaRPr>
          </a:p>
        </p:txBody>
      </p:sp>
      <p:sp>
        <p:nvSpPr>
          <p:cNvPr id="10" name="Subtitle 9">
            <a:extLst>
              <a:ext uri="{C183D7F6-B498-43B3-948B-1728B52AA6E4}">
                <adec:decorative xmlns:adec="http://schemas.microsoft.com/office/drawing/2017/decorative" val="1"/>
              </a:ext>
            </a:extLst>
          </p:cNvPr>
          <p:cNvSpPr>
            <a:spLocks noGrp="1"/>
          </p:cNvSpPr>
          <p:nvPr>
            <p:ph type="subTitle" idx="1"/>
          </p:nvPr>
        </p:nvSpPr>
        <p:spPr>
          <a:xfrm>
            <a:off x="331470" y="712360"/>
            <a:ext cx="8229600" cy="502701"/>
          </a:xfrm>
        </p:spPr>
        <p:txBody>
          <a:bodyPr/>
          <a:lstStyle/>
          <a:p>
            <a:r>
              <a:rPr lang="en-GB" sz="3500" b="1" dirty="0">
                <a:latin typeface="Arial" panose="020B0604020202020204" pitchFamily="34" charset="0"/>
                <a:cs typeface="Arial" panose="020B0604020202020204" pitchFamily="34" charset="0"/>
              </a:rPr>
              <a:t> </a:t>
            </a:r>
          </a:p>
        </p:txBody>
      </p:sp>
      <p:sp>
        <p:nvSpPr>
          <p:cNvPr id="2" name="TextBox 1">
            <a:extLst>
              <a:ext uri="{FF2B5EF4-FFF2-40B4-BE49-F238E27FC236}">
                <a16:creationId xmlns:a16="http://schemas.microsoft.com/office/drawing/2014/main" id="{9AB7227A-4612-4FE8-91F0-6912F86FE85B}"/>
              </a:ext>
              <a:ext uri="{C183D7F6-B498-43B3-948B-1728B52AA6E4}">
                <adec:decorative xmlns:adec="http://schemas.microsoft.com/office/drawing/2017/decorative" val="1"/>
              </a:ext>
            </a:extLst>
          </p:cNvPr>
          <p:cNvSpPr txBox="1"/>
          <p:nvPr/>
        </p:nvSpPr>
        <p:spPr>
          <a:xfrm>
            <a:off x="0" y="1612787"/>
            <a:ext cx="8029979" cy="400110"/>
          </a:xfrm>
          <a:prstGeom prst="rect">
            <a:avLst/>
          </a:prstGeom>
          <a:noFill/>
        </p:spPr>
        <p:txBody>
          <a:bodyPr wrap="square" rtlCol="0">
            <a:spAutoFit/>
          </a:bodyPr>
          <a:lstStyle/>
          <a:p>
            <a:endParaRPr lang="en-GB" sz="2000" dirty="0">
              <a:solidFill>
                <a:schemeClr val="bg1"/>
              </a:solidFill>
            </a:endParaRPr>
          </a:p>
        </p:txBody>
      </p:sp>
      <p:pic>
        <p:nvPicPr>
          <p:cNvPr id="11" name="Picture 10" descr="Mockup: mugshot of cat arrested for cat burglary">
            <a:extLst>
              <a:ext uri="{FF2B5EF4-FFF2-40B4-BE49-F238E27FC236}">
                <a16:creationId xmlns:a16="http://schemas.microsoft.com/office/drawing/2014/main" id="{F97E100F-3E27-4862-A5EB-7B4C2FBA55C2}"/>
              </a:ext>
            </a:extLst>
          </p:cNvPr>
          <p:cNvPicPr>
            <a:picLocks noChangeAspect="1"/>
          </p:cNvPicPr>
          <p:nvPr/>
        </p:nvPicPr>
        <p:blipFill>
          <a:blip r:embed="rId3"/>
          <a:stretch>
            <a:fillRect/>
          </a:stretch>
        </p:blipFill>
        <p:spPr>
          <a:xfrm>
            <a:off x="2603456" y="1272650"/>
            <a:ext cx="3401927" cy="4456171"/>
          </a:xfrm>
          <a:prstGeom prst="rect">
            <a:avLst/>
          </a:prstGeom>
        </p:spPr>
      </p:pic>
      <p:sp>
        <p:nvSpPr>
          <p:cNvPr id="6" name="TextBox 5">
            <a:extLst>
              <a:ext uri="{FF2B5EF4-FFF2-40B4-BE49-F238E27FC236}">
                <a16:creationId xmlns:a16="http://schemas.microsoft.com/office/drawing/2014/main" id="{DE74E57B-1790-49DE-992A-63A36EBFDCDC}"/>
              </a:ext>
            </a:extLst>
          </p:cNvPr>
          <p:cNvSpPr txBox="1"/>
          <p:nvPr/>
        </p:nvSpPr>
        <p:spPr>
          <a:xfrm>
            <a:off x="331200" y="5996261"/>
            <a:ext cx="5827364" cy="646331"/>
          </a:xfrm>
          <a:prstGeom prst="rect">
            <a:avLst/>
          </a:prstGeom>
          <a:noFill/>
        </p:spPr>
        <p:txBody>
          <a:bodyPr wrap="none" rtlCol="0">
            <a:spAutoFit/>
          </a:bodyPr>
          <a:lstStyle/>
          <a:p>
            <a:r>
              <a:rPr lang="en-GB" dirty="0">
                <a:solidFill>
                  <a:schemeClr val="bg1"/>
                </a:solidFill>
              </a:rPr>
              <a:t>             </a:t>
            </a:r>
            <a:r>
              <a:rPr lang="en-GB" dirty="0">
                <a:latin typeface="Arial" panose="020B0604020202020204" pitchFamily="34" charset="0"/>
                <a:cs typeface="Arial" panose="020B0604020202020204" pitchFamily="34" charset="0"/>
              </a:rPr>
              <a:t>Mark Seton / </a:t>
            </a:r>
            <a:r>
              <a:rPr lang="en-GB" dirty="0" err="1">
                <a:latin typeface="Arial" panose="020B0604020202020204" pitchFamily="34" charset="0"/>
                <a:cs typeface="Arial" panose="020B0604020202020204" pitchFamily="34" charset="0"/>
              </a:rPr>
              <a:t>markseton</a:t>
            </a:r>
            <a:r>
              <a:rPr lang="en-GB" dirty="0">
                <a:latin typeface="Arial" panose="020B0604020202020204" pitchFamily="34" charset="0"/>
                <a:cs typeface="Arial" panose="020B0604020202020204" pitchFamily="34" charset="0"/>
              </a:rPr>
              <a:t> on Flickr</a:t>
            </a:r>
          </a:p>
          <a:p>
            <a:r>
              <a:rPr lang="en-GB" dirty="0">
                <a:latin typeface="Arial" panose="020B0604020202020204" pitchFamily="34" charset="0"/>
                <a:cs typeface="Arial" panose="020B0604020202020204" pitchFamily="34" charset="0"/>
              </a:rPr>
              <a:t>https://www.flickr.com/photos/markseton/10766023213/</a:t>
            </a:r>
          </a:p>
        </p:txBody>
      </p:sp>
      <p:sp>
        <p:nvSpPr>
          <p:cNvPr id="13" name="Text Placeholder 12">
            <a:extLst>
              <a:ext uri="{FF2B5EF4-FFF2-40B4-BE49-F238E27FC236}">
                <a16:creationId xmlns:a16="http://schemas.microsoft.com/office/drawing/2014/main" id="{9731E58D-2B0D-44C2-985F-3AE02C2A86FD}"/>
              </a:ext>
              <a:ext uri="{C183D7F6-B498-43B3-948B-1728B52AA6E4}">
                <adec:decorative xmlns:adec="http://schemas.microsoft.com/office/drawing/2017/decorative" val="1"/>
              </a:ext>
            </a:extLst>
          </p:cNvPr>
          <p:cNvSpPr>
            <a:spLocks noGrp="1"/>
          </p:cNvSpPr>
          <p:nvPr>
            <p:ph type="body" sz="quarter" idx="14"/>
          </p:nvPr>
        </p:nvSpPr>
        <p:spPr>
          <a:xfrm>
            <a:off x="331200" y="1792336"/>
            <a:ext cx="8466436" cy="3936485"/>
          </a:xfrm>
        </p:spPr>
        <p:txBody>
          <a:bodyPr/>
          <a:lstStyle/>
          <a:p>
            <a:pPr marL="0" indent="0">
              <a:buNone/>
            </a:pPr>
            <a:r>
              <a:rPr lang="en-GB" dirty="0"/>
              <a:t>  </a:t>
            </a:r>
          </a:p>
        </p:txBody>
      </p:sp>
      <p:pic>
        <p:nvPicPr>
          <p:cNvPr id="4" name="Picture 3" descr="Creative commons licence: By-Noncommercial">
            <a:extLst>
              <a:ext uri="{FF2B5EF4-FFF2-40B4-BE49-F238E27FC236}">
                <a16:creationId xmlns:a16="http://schemas.microsoft.com/office/drawing/2014/main" id="{AA8442C6-87D6-4797-834F-E4B7CB4AB56D}"/>
              </a:ext>
            </a:extLst>
          </p:cNvPr>
          <p:cNvPicPr>
            <a:picLocks noChangeAspect="1"/>
          </p:cNvPicPr>
          <p:nvPr/>
        </p:nvPicPr>
        <p:blipFill>
          <a:blip r:embed="rId4"/>
          <a:stretch>
            <a:fillRect/>
          </a:stretch>
        </p:blipFill>
        <p:spPr>
          <a:xfrm>
            <a:off x="441503" y="5996261"/>
            <a:ext cx="773705" cy="300830"/>
          </a:xfrm>
          <a:prstGeom prst="rect">
            <a:avLst/>
          </a:prstGeom>
        </p:spPr>
      </p:pic>
    </p:spTree>
    <p:extLst>
      <p:ext uri="{BB962C8B-B14F-4D97-AF65-F5344CB8AC3E}">
        <p14:creationId xmlns:p14="http://schemas.microsoft.com/office/powerpoint/2010/main" val="1672186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600" dirty="0">
                <a:latin typeface="Arial" panose="020B0604020202020204" pitchFamily="34" charset="0"/>
              </a:rPr>
              <a:t>Objections to this sort of algorithm</a:t>
            </a:r>
          </a:p>
        </p:txBody>
      </p:sp>
      <p:sp>
        <p:nvSpPr>
          <p:cNvPr id="10" name="Subtitle 9"/>
          <p:cNvSpPr>
            <a:spLocks noGrp="1"/>
          </p:cNvSpPr>
          <p:nvPr>
            <p:ph type="subTitle" idx="1"/>
          </p:nvPr>
        </p:nvSpPr>
        <p:spPr>
          <a:xfrm>
            <a:off x="331470" y="599528"/>
            <a:ext cx="8229600" cy="502701"/>
          </a:xfrm>
        </p:spPr>
        <p:txBody>
          <a:bodyPr/>
          <a:lstStyle/>
          <a:p>
            <a:r>
              <a:rPr lang="en-GB" dirty="0"/>
              <a:t>  </a:t>
            </a:r>
          </a:p>
        </p:txBody>
      </p:sp>
      <p:sp>
        <p:nvSpPr>
          <p:cNvPr id="11" name="Text Placeholder 10"/>
          <p:cNvSpPr>
            <a:spLocks noGrp="1"/>
          </p:cNvSpPr>
          <p:nvPr>
            <p:ph type="body" sz="quarter" idx="14"/>
          </p:nvPr>
        </p:nvSpPr>
        <p:spPr>
          <a:xfrm>
            <a:off x="324273" y="1987305"/>
            <a:ext cx="8466436" cy="3936485"/>
          </a:xfrm>
        </p:spPr>
        <p:txBody>
          <a:bodyPr/>
          <a:lstStyle/>
          <a:p>
            <a:pPr marL="0" indent="0">
              <a:buNone/>
            </a:pPr>
            <a:r>
              <a:rPr lang="en-GB" dirty="0"/>
              <a:t> </a:t>
            </a:r>
          </a:p>
        </p:txBody>
      </p:sp>
      <p:sp>
        <p:nvSpPr>
          <p:cNvPr id="2" name="TextBox 1">
            <a:extLst>
              <a:ext uri="{FF2B5EF4-FFF2-40B4-BE49-F238E27FC236}">
                <a16:creationId xmlns:a16="http://schemas.microsoft.com/office/drawing/2014/main" id="{9AB7227A-4612-4FE8-91F0-6912F86FE85B}"/>
              </a:ext>
            </a:extLst>
          </p:cNvPr>
          <p:cNvSpPr txBox="1"/>
          <p:nvPr/>
        </p:nvSpPr>
        <p:spPr>
          <a:xfrm>
            <a:off x="451413" y="850878"/>
            <a:ext cx="8339296" cy="4692823"/>
          </a:xfrm>
          <a:prstGeom prst="rect">
            <a:avLst/>
          </a:prstGeom>
          <a:noFill/>
        </p:spPr>
        <p:txBody>
          <a:bodyPr wrap="square" rtlCol="0">
            <a:spAutoFit/>
          </a:bodyPr>
          <a:lstStyle/>
          <a:p>
            <a:endParaRPr lang="en-GB" sz="2800" dirty="0">
              <a:solidFill>
                <a:schemeClr val="bg1"/>
              </a:solidFill>
              <a:latin typeface="Arial" panose="020B0604020202020204" pitchFamily="34" charset="0"/>
              <a:cs typeface="Arial" panose="020B0604020202020204" pitchFamily="34" charset="0"/>
            </a:endParaRPr>
          </a:p>
          <a:p>
            <a:pPr>
              <a:lnSpc>
                <a:spcPct val="120000"/>
              </a:lnSpc>
            </a:pPr>
            <a:r>
              <a:rPr lang="en-GB" sz="2800" dirty="0">
                <a:solidFill>
                  <a:schemeClr val="bg1"/>
                </a:solidFill>
                <a:latin typeface="Arial" panose="020B0604020202020204" pitchFamily="34" charset="0"/>
                <a:cs typeface="Arial" panose="020B0604020202020204" pitchFamily="34" charset="0"/>
              </a:rPr>
              <a:t>Distracts from the big issue: US incarceration rate </a:t>
            </a:r>
          </a:p>
          <a:p>
            <a:pPr>
              <a:lnSpc>
                <a:spcPct val="120000"/>
              </a:lnSpc>
            </a:pPr>
            <a:r>
              <a:rPr lang="en-GB" sz="2800" dirty="0">
                <a:solidFill>
                  <a:schemeClr val="bg1"/>
                </a:solidFill>
                <a:latin typeface="Arial" panose="020B0604020202020204" pitchFamily="34" charset="0"/>
                <a:cs typeface="Arial" panose="020B0604020202020204" pitchFamily="34" charset="0"/>
              </a:rPr>
              <a:t>- </a:t>
            </a:r>
            <a:r>
              <a:rPr lang="en-GB" sz="2400" dirty="0">
                <a:solidFill>
                  <a:schemeClr val="bg1"/>
                </a:solidFill>
                <a:latin typeface="Arial" panose="020B0604020202020204" pitchFamily="34" charset="0"/>
                <a:cs typeface="Arial" panose="020B0604020202020204" pitchFamily="34" charset="0"/>
              </a:rPr>
              <a:t>One of world’s highest, 3.6 x rate for England &amp; Wales </a:t>
            </a:r>
          </a:p>
          <a:p>
            <a:pPr>
              <a:lnSpc>
                <a:spcPct val="120000"/>
              </a:lnSpc>
            </a:pPr>
            <a:r>
              <a:rPr lang="en-GB" sz="2000" dirty="0">
                <a:solidFill>
                  <a:schemeClr val="bg1"/>
                </a:solidFill>
                <a:latin typeface="Arial" panose="020B0604020202020204" pitchFamily="34" charset="0"/>
                <a:cs typeface="Arial" panose="020B0604020202020204" pitchFamily="34" charset="0"/>
              </a:rPr>
              <a:t>World Prison Brief, May 2024</a:t>
            </a:r>
          </a:p>
          <a:p>
            <a:pPr>
              <a:lnSpc>
                <a:spcPct val="120000"/>
              </a:lnSpc>
            </a:pPr>
            <a:endParaRPr lang="en-GB" sz="2800" dirty="0">
              <a:solidFill>
                <a:schemeClr val="bg1"/>
              </a:solidFill>
              <a:latin typeface="Arial" panose="020B0604020202020204" pitchFamily="34" charset="0"/>
              <a:cs typeface="Arial" panose="020B0604020202020204" pitchFamily="34" charset="0"/>
            </a:endParaRPr>
          </a:p>
          <a:p>
            <a:pPr>
              <a:lnSpc>
                <a:spcPct val="120000"/>
              </a:lnSpc>
            </a:pPr>
            <a:r>
              <a:rPr lang="en-GB" sz="2800" dirty="0">
                <a:solidFill>
                  <a:schemeClr val="bg1"/>
                </a:solidFill>
                <a:latin typeface="Arial" panose="020B0604020202020204" pitchFamily="34" charset="0"/>
                <a:cs typeface="Arial" panose="020B0604020202020204" pitchFamily="34" charset="0"/>
              </a:rPr>
              <a:t>Predicts re-arrest, not re-offending</a:t>
            </a:r>
          </a:p>
          <a:p>
            <a:pPr marL="342900" indent="-342900">
              <a:lnSpc>
                <a:spcPct val="120000"/>
              </a:lnSpc>
              <a:buFontTx/>
              <a:buChar char="-"/>
            </a:pPr>
            <a:r>
              <a:rPr lang="en-GB" sz="2400" dirty="0">
                <a:solidFill>
                  <a:schemeClr val="bg1"/>
                </a:solidFill>
                <a:latin typeface="Arial" panose="020B0604020202020204" pitchFamily="34" charset="0"/>
                <a:cs typeface="Arial" panose="020B0604020202020204" pitchFamily="34" charset="0"/>
              </a:rPr>
              <a:t>marijuana possession arrests biased against Black Americans </a:t>
            </a:r>
          </a:p>
          <a:p>
            <a:pPr marL="342900" indent="-342900">
              <a:lnSpc>
                <a:spcPct val="120000"/>
              </a:lnSpc>
              <a:buFontTx/>
              <a:buChar char="-"/>
            </a:pPr>
            <a:r>
              <a:rPr lang="en-GB" sz="2400" dirty="0">
                <a:solidFill>
                  <a:schemeClr val="bg1"/>
                </a:solidFill>
                <a:latin typeface="Arial" panose="020B0604020202020204" pitchFamily="34" charset="0"/>
                <a:cs typeface="Arial" panose="020B0604020202020204" pitchFamily="34" charset="0"/>
              </a:rPr>
              <a:t>arrests for violent crimes perhaps not</a:t>
            </a:r>
          </a:p>
          <a:p>
            <a:pPr>
              <a:lnSpc>
                <a:spcPct val="120000"/>
              </a:lnSpc>
            </a:pPr>
            <a:r>
              <a:rPr lang="en-GB" sz="2400" dirty="0">
                <a:solidFill>
                  <a:schemeClr val="bg1"/>
                </a:solidFill>
                <a:latin typeface="Arial" panose="020B0604020202020204" pitchFamily="34" charset="0"/>
                <a:cs typeface="Arial" panose="020B0604020202020204" pitchFamily="34" charset="0"/>
              </a:rPr>
              <a:t>Jennifer </a:t>
            </a:r>
            <a:r>
              <a:rPr lang="en-GB" sz="2400" dirty="0" err="1">
                <a:solidFill>
                  <a:schemeClr val="bg1"/>
                </a:solidFill>
                <a:latin typeface="Arial" panose="020B0604020202020204" pitchFamily="34" charset="0"/>
                <a:cs typeface="Arial" panose="020B0604020202020204" pitchFamily="34" charset="0"/>
              </a:rPr>
              <a:t>Skeem</a:t>
            </a:r>
            <a:r>
              <a:rPr lang="en-GB" sz="2400" dirty="0">
                <a:solidFill>
                  <a:schemeClr val="bg1"/>
                </a:solidFill>
                <a:latin typeface="Arial" panose="020B0604020202020204" pitchFamily="34" charset="0"/>
                <a:cs typeface="Arial" panose="020B0604020202020204" pitchFamily="34" charset="0"/>
              </a:rPr>
              <a:t> &amp; Christopher </a:t>
            </a:r>
            <a:r>
              <a:rPr lang="en-GB" sz="2400" dirty="0" err="1">
                <a:solidFill>
                  <a:schemeClr val="bg1"/>
                </a:solidFill>
                <a:latin typeface="Arial" panose="020B0604020202020204" pitchFamily="34" charset="0"/>
                <a:cs typeface="Arial" panose="020B0604020202020204" pitchFamily="34" charset="0"/>
              </a:rPr>
              <a:t>Lowenkamp</a:t>
            </a:r>
            <a:r>
              <a:rPr lang="en-GB" sz="2400" dirty="0">
                <a:solidFill>
                  <a:schemeClr val="bg1"/>
                </a:solidFill>
                <a:latin typeface="Arial" panose="020B0604020202020204" pitchFamily="34" charset="0"/>
                <a:cs typeface="Arial" panose="020B0604020202020204" pitchFamily="34" charset="0"/>
              </a:rPr>
              <a:t>, 2016</a:t>
            </a:r>
          </a:p>
        </p:txBody>
      </p:sp>
    </p:spTree>
    <p:extLst>
      <p:ext uri="{BB962C8B-B14F-4D97-AF65-F5344CB8AC3E}">
        <p14:creationId xmlns:p14="http://schemas.microsoft.com/office/powerpoint/2010/main" val="122158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600" dirty="0">
                <a:latin typeface="Lucida Sans" panose="020B0602030504020204" pitchFamily="34" charset="0"/>
              </a:rPr>
              <a:t> </a:t>
            </a:r>
            <a:r>
              <a:rPr lang="en-US" sz="3600" dirty="0">
                <a:latin typeface="Arial" panose="020B0604020202020204" pitchFamily="34" charset="0"/>
              </a:rPr>
              <a:t>False negatives vs false positives</a:t>
            </a:r>
          </a:p>
        </p:txBody>
      </p:sp>
      <p:sp>
        <p:nvSpPr>
          <p:cNvPr id="3" name="Subtitle 2">
            <a:extLst>
              <a:ext uri="{FF2B5EF4-FFF2-40B4-BE49-F238E27FC236}">
                <a16:creationId xmlns:a16="http://schemas.microsoft.com/office/drawing/2014/main" id="{9ED79C6D-5CC5-82CA-AC0C-E91179712BC0}"/>
              </a:ext>
              <a:ext uri="{C183D7F6-B498-43B3-948B-1728B52AA6E4}">
                <adec:decorative xmlns:adec="http://schemas.microsoft.com/office/drawing/2017/decorative" val="1"/>
              </a:ext>
            </a:extLst>
          </p:cNvPr>
          <p:cNvSpPr>
            <a:spLocks noGrp="1"/>
          </p:cNvSpPr>
          <p:nvPr>
            <p:ph type="subTitle" idx="1"/>
          </p:nvPr>
        </p:nvSpPr>
        <p:spPr/>
        <p:txBody>
          <a:bodyPr/>
          <a:lstStyle/>
          <a:p>
            <a:r>
              <a:rPr lang="en-GB" dirty="0"/>
              <a:t> </a:t>
            </a:r>
          </a:p>
        </p:txBody>
      </p:sp>
      <p:sp>
        <p:nvSpPr>
          <p:cNvPr id="4" name="Text Placeholder 3">
            <a:extLst>
              <a:ext uri="{FF2B5EF4-FFF2-40B4-BE49-F238E27FC236}">
                <a16:creationId xmlns:a16="http://schemas.microsoft.com/office/drawing/2014/main" id="{165DD779-10FC-10EB-B9E4-FF6844806506}"/>
              </a:ext>
            </a:extLst>
          </p:cNvPr>
          <p:cNvSpPr>
            <a:spLocks noGrp="1"/>
          </p:cNvSpPr>
          <p:nvPr>
            <p:ph type="body" sz="quarter" idx="14"/>
          </p:nvPr>
        </p:nvSpPr>
        <p:spPr/>
        <p:txBody>
          <a:bodyPr/>
          <a:lstStyle/>
          <a:p>
            <a:pPr marL="0" indent="0">
              <a:lnSpc>
                <a:spcPct val="120000"/>
              </a:lnSpc>
              <a:buNone/>
            </a:pPr>
            <a:r>
              <a:rPr lang="en-GB" sz="2800" dirty="0">
                <a:solidFill>
                  <a:schemeClr val="bg1"/>
                </a:solidFill>
                <a:latin typeface="Arial" panose="020B0604020202020204" pitchFamily="34" charset="0"/>
                <a:cs typeface="Arial" panose="020B0604020202020204" pitchFamily="34" charset="0"/>
              </a:rPr>
              <a:t>Tradeoff between false negatives and false positives</a:t>
            </a:r>
          </a:p>
          <a:p>
            <a:pPr marL="0" indent="0">
              <a:lnSpc>
                <a:spcPct val="120000"/>
              </a:lnSpc>
              <a:buNone/>
            </a:pPr>
            <a:r>
              <a:rPr lang="en-GB" sz="2800" b="1" dirty="0">
                <a:solidFill>
                  <a:schemeClr val="accent4">
                    <a:lumMod val="60000"/>
                    <a:lumOff val="40000"/>
                  </a:schemeClr>
                </a:solidFill>
                <a:latin typeface="Arial" panose="020B0604020202020204" pitchFamily="34" charset="0"/>
                <a:cs typeface="Arial" panose="020B0604020202020204" pitchFamily="34" charset="0"/>
              </a:rPr>
              <a:t>You can’t minimize both </a:t>
            </a:r>
          </a:p>
          <a:p>
            <a:pPr marL="0" indent="0">
              <a:lnSpc>
                <a:spcPct val="120000"/>
              </a:lnSpc>
              <a:buNone/>
            </a:pPr>
            <a:r>
              <a:rPr lang="en-GB" sz="2800" dirty="0">
                <a:solidFill>
                  <a:schemeClr val="bg1"/>
                </a:solidFill>
                <a:latin typeface="Arial" panose="020B0604020202020204" pitchFamily="34" charset="0"/>
                <a:cs typeface="Arial" panose="020B0604020202020204" pitchFamily="34" charset="0"/>
              </a:rPr>
              <a:t>Policy decision</a:t>
            </a:r>
          </a:p>
          <a:p>
            <a:pPr marL="0" indent="0">
              <a:lnSpc>
                <a:spcPct val="120000"/>
              </a:lnSpc>
              <a:buNone/>
            </a:pPr>
            <a:endParaRPr lang="en-GB" sz="2800" dirty="0">
              <a:solidFill>
                <a:schemeClr val="bg1"/>
              </a:solidFill>
              <a:latin typeface="Arial" panose="020B0604020202020204" pitchFamily="34" charset="0"/>
              <a:cs typeface="Arial" panose="020B0604020202020204" pitchFamily="34" charset="0"/>
            </a:endParaRPr>
          </a:p>
          <a:p>
            <a:pPr marL="0" indent="0">
              <a:lnSpc>
                <a:spcPct val="120000"/>
              </a:lnSpc>
              <a:buNone/>
            </a:pPr>
            <a:r>
              <a:rPr lang="en-GB" sz="2800" dirty="0">
                <a:solidFill>
                  <a:schemeClr val="bg1"/>
                </a:solidFill>
                <a:latin typeface="Arial" panose="020B0604020202020204" pitchFamily="34" charset="0"/>
                <a:cs typeface="Arial" panose="020B0604020202020204" pitchFamily="34" charset="0"/>
              </a:rPr>
              <a:t>More important to prevent future crime,</a:t>
            </a:r>
          </a:p>
          <a:p>
            <a:pPr marL="0" indent="0">
              <a:lnSpc>
                <a:spcPct val="120000"/>
              </a:lnSpc>
              <a:buNone/>
            </a:pPr>
            <a:r>
              <a:rPr lang="en-GB" sz="2800" dirty="0">
                <a:solidFill>
                  <a:schemeClr val="bg1"/>
                </a:solidFill>
                <a:latin typeface="Arial" panose="020B0604020202020204" pitchFamily="34" charset="0"/>
                <a:cs typeface="Arial" panose="020B0604020202020204" pitchFamily="34" charset="0"/>
              </a:rPr>
              <a:t>or prevent unnecessary incarceration?</a:t>
            </a:r>
          </a:p>
          <a:p>
            <a:pPr marL="0" indent="0">
              <a:buNone/>
            </a:pPr>
            <a:endParaRPr lang="en-GB" dirty="0"/>
          </a:p>
        </p:txBody>
      </p:sp>
    </p:spTree>
    <p:extLst>
      <p:ext uri="{BB962C8B-B14F-4D97-AF65-F5344CB8AC3E}">
        <p14:creationId xmlns:p14="http://schemas.microsoft.com/office/powerpoint/2010/main" val="3799353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600" dirty="0">
                <a:latin typeface="Lucida Sans" panose="020B0602030504020204" pitchFamily="34" charset="0"/>
              </a:rPr>
              <a:t> </a:t>
            </a:r>
            <a:r>
              <a:rPr lang="en-US" sz="3600" dirty="0">
                <a:latin typeface="Arial" panose="020B0604020202020204" pitchFamily="34" charset="0"/>
                <a:cs typeface="Arial" panose="020B0604020202020204" pitchFamily="34" charset="0"/>
              </a:rPr>
              <a:t>Scandal</a:t>
            </a:r>
          </a:p>
        </p:txBody>
      </p:sp>
      <p:sp>
        <p:nvSpPr>
          <p:cNvPr id="10" name="Subtitle 9"/>
          <p:cNvSpPr>
            <a:spLocks noGrp="1"/>
          </p:cNvSpPr>
          <p:nvPr>
            <p:ph type="subTitle" idx="1"/>
          </p:nvPr>
        </p:nvSpPr>
        <p:spPr/>
        <p:txBody>
          <a:bodyPr/>
          <a:lstStyle/>
          <a:p>
            <a:r>
              <a:rPr lang="en-GB" dirty="0"/>
              <a:t>  </a:t>
            </a:r>
          </a:p>
        </p:txBody>
      </p:sp>
      <p:sp>
        <p:nvSpPr>
          <p:cNvPr id="11" name="Text Placeholder 10"/>
          <p:cNvSpPr>
            <a:spLocks noGrp="1"/>
          </p:cNvSpPr>
          <p:nvPr>
            <p:ph type="body" sz="quarter" idx="14"/>
          </p:nvPr>
        </p:nvSpPr>
        <p:spPr>
          <a:xfrm>
            <a:off x="324273" y="1942334"/>
            <a:ext cx="8466436" cy="3936485"/>
          </a:xfrm>
        </p:spPr>
        <p:txBody>
          <a:bodyPr/>
          <a:lstStyle/>
          <a:p>
            <a:pPr marL="0" indent="0">
              <a:buNone/>
            </a:pPr>
            <a:r>
              <a:rPr lang="en-GB" dirty="0"/>
              <a:t> </a:t>
            </a:r>
          </a:p>
        </p:txBody>
      </p:sp>
      <p:sp>
        <p:nvSpPr>
          <p:cNvPr id="2" name="TextBox 1">
            <a:extLst>
              <a:ext uri="{FF2B5EF4-FFF2-40B4-BE49-F238E27FC236}">
                <a16:creationId xmlns:a16="http://schemas.microsoft.com/office/drawing/2014/main" id="{9AB7227A-4612-4FE8-91F0-6912F86FE85B}"/>
              </a:ext>
            </a:extLst>
          </p:cNvPr>
          <p:cNvSpPr txBox="1"/>
          <p:nvPr/>
        </p:nvSpPr>
        <p:spPr>
          <a:xfrm>
            <a:off x="457199" y="1124350"/>
            <a:ext cx="8229601" cy="3477875"/>
          </a:xfrm>
          <a:prstGeom prst="rect">
            <a:avLst/>
          </a:prstGeom>
          <a:noFill/>
        </p:spPr>
        <p:txBody>
          <a:bodyPr wrap="square" rtlCol="0">
            <a:spAutoFit/>
          </a:bodyPr>
          <a:lstStyle/>
          <a:p>
            <a:endParaRPr lang="en-GB" sz="2800" dirty="0">
              <a:solidFill>
                <a:schemeClr val="bg1"/>
              </a:solidFill>
              <a:latin typeface="Arial" panose="020B0604020202020204" pitchFamily="34" charset="0"/>
              <a:cs typeface="Arial" panose="020B0604020202020204" pitchFamily="34" charset="0"/>
            </a:endParaRPr>
          </a:p>
          <a:p>
            <a:r>
              <a:rPr lang="en-GB" sz="3200" dirty="0">
                <a:solidFill>
                  <a:schemeClr val="bg1"/>
                </a:solidFill>
                <a:latin typeface="Arial" panose="020B0604020202020204" pitchFamily="34" charset="0"/>
                <a:cs typeface="Arial" panose="020B0604020202020204" pitchFamily="34" charset="0"/>
              </a:rPr>
              <a:t>Analysis of COMPAS predictions:</a:t>
            </a:r>
          </a:p>
          <a:p>
            <a:endParaRPr lang="en-GB" sz="3200" dirty="0">
              <a:solidFill>
                <a:schemeClr val="bg1"/>
              </a:solidFill>
              <a:latin typeface="Arial" panose="020B0604020202020204" pitchFamily="34" charset="0"/>
              <a:cs typeface="Arial" panose="020B0604020202020204" pitchFamily="34" charset="0"/>
            </a:endParaRPr>
          </a:p>
          <a:p>
            <a:r>
              <a:rPr lang="en-GB" sz="3200" dirty="0">
                <a:solidFill>
                  <a:schemeClr val="bg1"/>
                </a:solidFill>
                <a:latin typeface="Arial" panose="020B0604020202020204" pitchFamily="34" charset="0"/>
                <a:cs typeface="Arial" panose="020B0604020202020204" pitchFamily="34" charset="0"/>
              </a:rPr>
              <a:t>False positive rate for black offenders almost double that for white offenders</a:t>
            </a:r>
          </a:p>
          <a:p>
            <a:endParaRPr lang="en-GB" sz="2000" dirty="0">
              <a:solidFill>
                <a:schemeClr val="bg1"/>
              </a:solidFill>
              <a:latin typeface="Arial" panose="020B0604020202020204" pitchFamily="34" charset="0"/>
              <a:cs typeface="Arial" panose="020B0604020202020204" pitchFamily="34" charset="0"/>
            </a:endParaRPr>
          </a:p>
          <a:p>
            <a:endParaRPr lang="en-GB" sz="2000" dirty="0">
              <a:solidFill>
                <a:schemeClr val="bg1"/>
              </a:solidFill>
              <a:latin typeface="Arial" panose="020B0604020202020204" pitchFamily="34" charset="0"/>
              <a:cs typeface="Arial" panose="020B0604020202020204" pitchFamily="34" charset="0"/>
            </a:endParaRPr>
          </a:p>
          <a:p>
            <a:r>
              <a:rPr lang="en-GB" sz="2400" dirty="0">
                <a:solidFill>
                  <a:schemeClr val="bg1"/>
                </a:solidFill>
                <a:latin typeface="Arial" panose="020B0604020202020204" pitchFamily="34" charset="0"/>
                <a:cs typeface="Arial" panose="020B0604020202020204" pitchFamily="34" charset="0"/>
              </a:rPr>
              <a:t>Julia Angwin et al, ProPublica, 2016</a:t>
            </a:r>
          </a:p>
        </p:txBody>
      </p:sp>
    </p:spTree>
    <p:extLst>
      <p:ext uri="{BB962C8B-B14F-4D97-AF65-F5344CB8AC3E}">
        <p14:creationId xmlns:p14="http://schemas.microsoft.com/office/powerpoint/2010/main" val="4106102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42690" y="4164875"/>
            <a:ext cx="8229600" cy="523220"/>
          </a:xfrm>
        </p:spPr>
        <p:txBody>
          <a:bodyPr/>
          <a:lstStyle/>
          <a:p>
            <a:pPr algn="ctr"/>
            <a:r>
              <a:rPr lang="en-GB" sz="3600" dirty="0">
                <a:latin typeface="Arial" panose="020B0604020202020204" pitchFamily="34" charset="0"/>
                <a:cs typeface="Arial" panose="020B0604020202020204" pitchFamily="34" charset="0"/>
              </a:rPr>
              <a:t>High risk          Low risk </a:t>
            </a:r>
            <a:endParaRPr lang="en-US" sz="3600" dirty="0">
              <a:latin typeface="Arial" panose="020B0604020202020204" pitchFamily="34" charset="0"/>
              <a:cs typeface="Arial" panose="020B0604020202020204" pitchFamily="34" charset="0"/>
            </a:endParaRPr>
          </a:p>
        </p:txBody>
      </p:sp>
      <p:sp>
        <p:nvSpPr>
          <p:cNvPr id="10" name="Subtitle 9"/>
          <p:cNvSpPr>
            <a:spLocks noGrp="1"/>
          </p:cNvSpPr>
          <p:nvPr>
            <p:ph type="subTitle" idx="1"/>
          </p:nvPr>
        </p:nvSpPr>
        <p:spPr/>
        <p:txBody>
          <a:bodyPr/>
          <a:lstStyle/>
          <a:p>
            <a:r>
              <a:rPr lang="en-GB" dirty="0"/>
              <a:t>  </a:t>
            </a:r>
          </a:p>
        </p:txBody>
      </p:sp>
      <p:sp>
        <p:nvSpPr>
          <p:cNvPr id="11" name="Text Placeholder 10"/>
          <p:cNvSpPr>
            <a:spLocks noGrp="1"/>
          </p:cNvSpPr>
          <p:nvPr>
            <p:ph type="body" sz="quarter" idx="14"/>
          </p:nvPr>
        </p:nvSpPr>
        <p:spPr>
          <a:xfrm>
            <a:off x="324273" y="1942334"/>
            <a:ext cx="8466436" cy="3936485"/>
          </a:xfrm>
        </p:spPr>
        <p:txBody>
          <a:bodyPr/>
          <a:lstStyle/>
          <a:p>
            <a:pPr marL="0" indent="0">
              <a:buNone/>
            </a:pPr>
            <a:r>
              <a:rPr lang="en-GB" dirty="0"/>
              <a:t> </a:t>
            </a:r>
          </a:p>
        </p:txBody>
      </p:sp>
      <p:sp>
        <p:nvSpPr>
          <p:cNvPr id="2" name="TextBox 1">
            <a:extLst>
              <a:ext uri="{FF2B5EF4-FFF2-40B4-BE49-F238E27FC236}">
                <a16:creationId xmlns:a16="http://schemas.microsoft.com/office/drawing/2014/main" id="{9AB7227A-4612-4FE8-91F0-6912F86FE85B}"/>
              </a:ext>
              <a:ext uri="{C183D7F6-B498-43B3-948B-1728B52AA6E4}">
                <adec:decorative xmlns:adec="http://schemas.microsoft.com/office/drawing/2017/decorative" val="1"/>
              </a:ext>
            </a:extLst>
          </p:cNvPr>
          <p:cNvSpPr txBox="1"/>
          <p:nvPr/>
        </p:nvSpPr>
        <p:spPr>
          <a:xfrm>
            <a:off x="542501" y="1289071"/>
            <a:ext cx="8029979" cy="400110"/>
          </a:xfrm>
          <a:prstGeom prst="rect">
            <a:avLst/>
          </a:prstGeom>
          <a:noFill/>
        </p:spPr>
        <p:txBody>
          <a:bodyPr wrap="square" rtlCol="0">
            <a:spAutoFit/>
          </a:bodyPr>
          <a:lstStyle/>
          <a:p>
            <a:endParaRPr lang="en-GB" sz="2000" dirty="0">
              <a:solidFill>
                <a:schemeClr val="bg1"/>
              </a:solidFill>
            </a:endParaRPr>
          </a:p>
        </p:txBody>
      </p:sp>
      <p:pic>
        <p:nvPicPr>
          <p:cNvPr id="5" name="Picture 4" descr="Cute black cat labelled high risk, and cute white cat labelled low risk">
            <a:extLst>
              <a:ext uri="{FF2B5EF4-FFF2-40B4-BE49-F238E27FC236}">
                <a16:creationId xmlns:a16="http://schemas.microsoft.com/office/drawing/2014/main" id="{D47A0CB8-A105-4FC7-9971-2702A98D02D1}"/>
              </a:ext>
            </a:extLst>
          </p:cNvPr>
          <p:cNvPicPr>
            <a:picLocks noChangeAspect="1"/>
          </p:cNvPicPr>
          <p:nvPr/>
        </p:nvPicPr>
        <p:blipFill>
          <a:blip r:embed="rId3"/>
          <a:stretch>
            <a:fillRect/>
          </a:stretch>
        </p:blipFill>
        <p:spPr>
          <a:xfrm>
            <a:off x="531091" y="749430"/>
            <a:ext cx="7771615" cy="3162292"/>
          </a:xfrm>
          <a:prstGeom prst="rect">
            <a:avLst/>
          </a:prstGeom>
        </p:spPr>
      </p:pic>
      <p:sp>
        <p:nvSpPr>
          <p:cNvPr id="6" name="TextBox 5">
            <a:extLst>
              <a:ext uri="{FF2B5EF4-FFF2-40B4-BE49-F238E27FC236}">
                <a16:creationId xmlns:a16="http://schemas.microsoft.com/office/drawing/2014/main" id="{DE74E57B-1790-49DE-992A-63A36EBFDCDC}"/>
              </a:ext>
            </a:extLst>
          </p:cNvPr>
          <p:cNvSpPr txBox="1"/>
          <p:nvPr/>
        </p:nvSpPr>
        <p:spPr>
          <a:xfrm>
            <a:off x="348905" y="5682469"/>
            <a:ext cx="6750631" cy="646331"/>
          </a:xfrm>
          <a:prstGeom prst="rect">
            <a:avLst/>
          </a:prstGeom>
          <a:noFill/>
        </p:spPr>
        <p:txBody>
          <a:bodyPr wrap="none" rtlCol="0">
            <a:spAutoFit/>
          </a:bodyPr>
          <a:lstStyle/>
          <a:p>
            <a:r>
              <a:rPr lang="en-GB" dirty="0">
                <a:solidFill>
                  <a:schemeClr val="bg1"/>
                </a:solidFill>
                <a:latin typeface="Arial" panose="020B0604020202020204" pitchFamily="34" charset="0"/>
                <a:cs typeface="Arial" panose="020B0604020202020204" pitchFamily="34" charset="0"/>
              </a:rPr>
              <a:t>Photo of Bob and Shaggy                  Angus / eyesore9 on Flickr</a:t>
            </a:r>
          </a:p>
          <a:p>
            <a:r>
              <a:rPr lang="en-GB" dirty="0">
                <a:solidFill>
                  <a:schemeClr val="bg1"/>
                </a:solidFill>
                <a:latin typeface="Arial" panose="020B0604020202020204" pitchFamily="34" charset="0"/>
                <a:cs typeface="Arial" panose="020B0604020202020204" pitchFamily="34" charset="0"/>
              </a:rPr>
              <a:t>https://www.flickr.com/photos/eyesore9/8428787607/</a:t>
            </a:r>
          </a:p>
        </p:txBody>
      </p:sp>
      <p:pic>
        <p:nvPicPr>
          <p:cNvPr id="4" name="Picture 3" descr="Creative commons licence: By-Noncommercial-No derivatives">
            <a:extLst>
              <a:ext uri="{FF2B5EF4-FFF2-40B4-BE49-F238E27FC236}">
                <a16:creationId xmlns:a16="http://schemas.microsoft.com/office/drawing/2014/main" id="{21434308-E955-4FA4-A35B-A41001DB928C}"/>
              </a:ext>
            </a:extLst>
          </p:cNvPr>
          <p:cNvPicPr>
            <a:picLocks noChangeAspect="1"/>
          </p:cNvPicPr>
          <p:nvPr/>
        </p:nvPicPr>
        <p:blipFill>
          <a:blip r:embed="rId4"/>
          <a:stretch>
            <a:fillRect/>
          </a:stretch>
        </p:blipFill>
        <p:spPr>
          <a:xfrm>
            <a:off x="3066344" y="5749149"/>
            <a:ext cx="1042669" cy="256485"/>
          </a:xfrm>
          <a:prstGeom prst="rect">
            <a:avLst/>
          </a:prstGeom>
        </p:spPr>
      </p:pic>
    </p:spTree>
    <p:extLst>
      <p:ext uri="{BB962C8B-B14F-4D97-AF65-F5344CB8AC3E}">
        <p14:creationId xmlns:p14="http://schemas.microsoft.com/office/powerpoint/2010/main" val="2349819482"/>
      </p:ext>
    </p:extLst>
  </p:cSld>
  <p:clrMapOvr>
    <a:masterClrMapping/>
  </p:clrMapOvr>
</p:sld>
</file>

<file path=ppt/theme/theme1.xml><?xml version="1.0" encoding="utf-8"?>
<a:theme xmlns:a="http://schemas.openxmlformats.org/drawingml/2006/main" name="Office Theme_blank">
  <a:themeElements>
    <a:clrScheme name="HP Colour Theme 2010">
      <a:dk1>
        <a:sysClr val="windowText" lastClr="000000"/>
      </a:dk1>
      <a:lt1>
        <a:sysClr val="window" lastClr="FFFFFF"/>
      </a:lt1>
      <a:dk2>
        <a:srgbClr val="858689"/>
      </a:dk2>
      <a:lt2>
        <a:srgbClr val="DDDEDD"/>
      </a:lt2>
      <a:accent1>
        <a:srgbClr val="007FC5"/>
      </a:accent1>
      <a:accent2>
        <a:srgbClr val="00A145"/>
      </a:accent2>
      <a:accent3>
        <a:srgbClr val="FFDD00"/>
      </a:accent3>
      <a:accent4>
        <a:srgbClr val="F39900"/>
      </a:accent4>
      <a:accent5>
        <a:srgbClr val="E31C19"/>
      </a:accent5>
      <a:accent6>
        <a:srgbClr val="56378A"/>
      </a:accent6>
      <a:hlink>
        <a:srgbClr val="0000FF"/>
      </a:hlink>
      <a:folHlink>
        <a:srgbClr val="800080"/>
      </a:folHlink>
    </a:clrScheme>
    <a:fontScheme name="HP-Futura">
      <a:majorFont>
        <a:latin typeface="Futura Bk"/>
        <a:ea typeface=""/>
        <a:cs typeface=""/>
      </a:majorFont>
      <a:minorFont>
        <a:latin typeface="Futura B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 Line/1 subhead line with content">
  <a:themeElements>
    <a:clrScheme name="HP Colour Theme 2010">
      <a:dk1>
        <a:sysClr val="windowText" lastClr="000000"/>
      </a:dk1>
      <a:lt1>
        <a:sysClr val="window" lastClr="FFFFFF"/>
      </a:lt1>
      <a:dk2>
        <a:srgbClr val="858689"/>
      </a:dk2>
      <a:lt2>
        <a:srgbClr val="DDDEDD"/>
      </a:lt2>
      <a:accent1>
        <a:srgbClr val="007FC5"/>
      </a:accent1>
      <a:accent2>
        <a:srgbClr val="00A145"/>
      </a:accent2>
      <a:accent3>
        <a:srgbClr val="FFDD00"/>
      </a:accent3>
      <a:accent4>
        <a:srgbClr val="F39900"/>
      </a:accent4>
      <a:accent5>
        <a:srgbClr val="E31C19"/>
      </a:accent5>
      <a:accent6>
        <a:srgbClr val="56378A"/>
      </a:accent6>
      <a:hlink>
        <a:srgbClr val="0000FF"/>
      </a:hlink>
      <a:folHlink>
        <a:srgbClr val="800080"/>
      </a:folHlink>
    </a:clrScheme>
    <a:fontScheme name="HP-Futura">
      <a:majorFont>
        <a:latin typeface="Futura Bk"/>
        <a:ea typeface=""/>
        <a:cs typeface=""/>
      </a:majorFont>
      <a:minorFont>
        <a:latin typeface="Futura B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sz="1400" dirty="0">
            <a:latin typeface="Futura Bk"/>
            <a:cs typeface="Futura Bk"/>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21607</TotalTime>
  <Words>4469</Words>
  <Application>Microsoft Office PowerPoint</Application>
  <PresentationFormat>On-screen Show (4:3)</PresentationFormat>
  <Paragraphs>331</Paragraphs>
  <Slides>33</Slides>
  <Notes>33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33</vt:i4>
      </vt:variant>
    </vt:vector>
  </HeadingPairs>
  <TitlesOfParts>
    <vt:vector size="42" baseType="lpstr">
      <vt:lpstr>Arial</vt:lpstr>
      <vt:lpstr>Calibri</vt:lpstr>
      <vt:lpstr>Courier New</vt:lpstr>
      <vt:lpstr>Futura Bk</vt:lpstr>
      <vt:lpstr>Futura Hv</vt:lpstr>
      <vt:lpstr>Lucida Grande</vt:lpstr>
      <vt:lpstr>Lucida Sans</vt:lpstr>
      <vt:lpstr>Office Theme_blank</vt:lpstr>
      <vt:lpstr>1 Line/1 subhead line with content</vt:lpstr>
      <vt:lpstr> Bias, Fairness and Transparency</vt:lpstr>
      <vt:lpstr>     With great power  comes great responsibility </vt:lpstr>
      <vt:lpstr> This session includes</vt:lpstr>
      <vt:lpstr>Bias, fairness and transparency</vt:lpstr>
      <vt:lpstr>COMPAS ALGORITHM</vt:lpstr>
      <vt:lpstr>Objections to this sort of algorithm</vt:lpstr>
      <vt:lpstr> False negatives vs false positives</vt:lpstr>
      <vt:lpstr> Scandal</vt:lpstr>
      <vt:lpstr>High risk          Low risk </vt:lpstr>
      <vt:lpstr>Response by company selling COMPAS</vt:lpstr>
      <vt:lpstr>Incompatibility result </vt:lpstr>
      <vt:lpstr>Inputs</vt:lpstr>
      <vt:lpstr>Black cat locked up, white goes ree</vt:lpstr>
      <vt:lpstr>DONATED ORGAN ALLOCATION</vt:lpstr>
      <vt:lpstr>Organ donation</vt:lpstr>
      <vt:lpstr>Who gets the kidney?</vt:lpstr>
      <vt:lpstr>TECHNICAL TOOLS</vt:lpstr>
      <vt:lpstr>Technical debiasing methods</vt:lpstr>
      <vt:lpstr>“a portrait of a software engineer”  before mitigation     after mitigation</vt:lpstr>
      <vt:lpstr>One problem with this</vt:lpstr>
      <vt:lpstr>SOURCES OF UNWANTED BIAS</vt:lpstr>
      <vt:lpstr>Tenant screening</vt:lpstr>
      <vt:lpstr>Some sources of unwanted bias</vt:lpstr>
      <vt:lpstr>Tenant screening: suggestions?</vt:lpstr>
      <vt:lpstr>Tenant screening recommendations</vt:lpstr>
      <vt:lpstr>AI fairness isn’t just about debiasing  models &amp; data</vt:lpstr>
      <vt:lpstr> Bias, Fairness and Transparency -</vt:lpstr>
      <vt:lpstr>References (First reference on a slide is main reference for that topic)</vt:lpstr>
      <vt:lpstr>   REFERENCES I</vt:lpstr>
      <vt:lpstr>   REFERENCES II</vt:lpstr>
      <vt:lpstr>   REFERENCES III </vt:lpstr>
      <vt:lpstr>   REFERENCES IV </vt:lpstr>
      <vt:lpstr>   REFERENCES V </vt:lpstr>
    </vt:vector>
  </TitlesOfParts>
  <Company>GK Presentations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Miranda Mowbray</cp:lastModifiedBy>
  <cp:revision>1566</cp:revision>
  <dcterms:created xsi:type="dcterms:W3CDTF">2011-03-03T11:23:14Z</dcterms:created>
  <dcterms:modified xsi:type="dcterms:W3CDTF">2024-11-18T21:15:17Z</dcterms:modified>
</cp:coreProperties>
</file>